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 saveSubsetFonts="1">
  <p:sldMasterIdLst>
    <p:sldMasterId id="2147483672" r:id="rId4"/>
    <p:sldMasterId id="2147483703" r:id="rId5"/>
  </p:sldMasterIdLst>
  <p:notesMasterIdLst>
    <p:notesMasterId r:id="rId16"/>
  </p:notesMasterIdLst>
  <p:handoutMasterIdLst>
    <p:handoutMasterId r:id="rId17"/>
  </p:handoutMasterIdLst>
  <p:sldIdLst>
    <p:sldId id="256" r:id="rId6"/>
    <p:sldId id="258" r:id="rId7"/>
    <p:sldId id="257" r:id="rId8"/>
    <p:sldId id="1301" r:id="rId9"/>
    <p:sldId id="260" r:id="rId10"/>
    <p:sldId id="261" r:id="rId11"/>
    <p:sldId id="1305" r:id="rId12"/>
    <p:sldId id="263" r:id="rId13"/>
    <p:sldId id="264" r:id="rId14"/>
    <p:sldId id="266" r:id="rId15"/>
  </p:sldIdLst>
  <p:sldSz cx="9144000" cy="51482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2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500"/>
    <a:srgbClr val="E300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8984A2-B7BC-421A-88B8-2E661C49C684}" v="27" dt="2025-06-23T14:11:04.6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38" autoAdjust="0"/>
    <p:restoredTop sz="84383" autoAdjust="0"/>
  </p:normalViewPr>
  <p:slideViewPr>
    <p:cSldViewPr snapToGrid="0" showGuides="1">
      <p:cViewPr varScale="1">
        <p:scale>
          <a:sx n="84" d="100"/>
          <a:sy n="84" d="100"/>
        </p:scale>
        <p:origin x="808" y="56"/>
      </p:cViewPr>
      <p:guideLst>
        <p:guide orient="horz" pos="1622"/>
        <p:guide pos="2880"/>
      </p:guideLst>
    </p:cSldViewPr>
  </p:slideViewPr>
  <p:notesTextViewPr>
    <p:cViewPr>
      <p:scale>
        <a:sx n="3" d="2"/>
        <a:sy n="3" d="2"/>
      </p:scale>
      <p:origin x="0" y="-76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howGuides="1">
      <p:cViewPr varScale="1">
        <p:scale>
          <a:sx n="92" d="100"/>
          <a:sy n="92" d="100"/>
        </p:scale>
        <p:origin x="2712" y="8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1FE6FBA1-ECF6-4513-929C-71032EC0135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4C5900C-42DF-414C-ABAC-3DA2C68BCF0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D27615-B93B-4550-AAD4-FE3DF409600C}" type="datetimeFigureOut">
              <a:rPr lang="fr-FR" smtClean="0"/>
              <a:t>24/06/2025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3D35EF0-5966-466F-A555-0E6CA59EA9C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E99CB75-F7C0-4AB7-B696-880CC9DFDB1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480D7-A647-430E-83A7-F74B5FB3D3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678121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489100-C05A-436C-855A-CE7C50A355CA}" type="datetimeFigureOut">
              <a:rPr lang="fr-FR" smtClean="0"/>
              <a:t>24/06/2025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8975" y="1143000"/>
            <a:ext cx="54800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F9E440-0722-426A-BB98-223673069B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38276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651419" rtl="0" eaLnBrk="1" latinLnBrk="0" hangingPunct="1">
      <a:defRPr sz="855" kern="1200">
        <a:solidFill>
          <a:schemeClr val="tx1"/>
        </a:solidFill>
        <a:latin typeface="+mn-lt"/>
        <a:ea typeface="+mn-ea"/>
        <a:cs typeface="+mn-cs"/>
      </a:defRPr>
    </a:lvl1pPr>
    <a:lvl2pPr marL="325709" algn="l" defTabSz="651419" rtl="0" eaLnBrk="1" latinLnBrk="0" hangingPunct="1">
      <a:defRPr sz="855" kern="1200">
        <a:solidFill>
          <a:schemeClr val="tx1"/>
        </a:solidFill>
        <a:latin typeface="+mn-lt"/>
        <a:ea typeface="+mn-ea"/>
        <a:cs typeface="+mn-cs"/>
      </a:defRPr>
    </a:lvl2pPr>
    <a:lvl3pPr marL="651419" algn="l" defTabSz="651419" rtl="0" eaLnBrk="1" latinLnBrk="0" hangingPunct="1">
      <a:defRPr sz="855" kern="1200">
        <a:solidFill>
          <a:schemeClr val="tx1"/>
        </a:solidFill>
        <a:latin typeface="+mn-lt"/>
        <a:ea typeface="+mn-ea"/>
        <a:cs typeface="+mn-cs"/>
      </a:defRPr>
    </a:lvl3pPr>
    <a:lvl4pPr marL="977128" algn="l" defTabSz="651419" rtl="0" eaLnBrk="1" latinLnBrk="0" hangingPunct="1">
      <a:defRPr sz="855" kern="1200">
        <a:solidFill>
          <a:schemeClr val="tx1"/>
        </a:solidFill>
        <a:latin typeface="+mn-lt"/>
        <a:ea typeface="+mn-ea"/>
        <a:cs typeface="+mn-cs"/>
      </a:defRPr>
    </a:lvl4pPr>
    <a:lvl5pPr marL="1302837" algn="l" defTabSz="651419" rtl="0" eaLnBrk="1" latinLnBrk="0" hangingPunct="1">
      <a:defRPr sz="855" kern="1200">
        <a:solidFill>
          <a:schemeClr val="tx1"/>
        </a:solidFill>
        <a:latin typeface="+mn-lt"/>
        <a:ea typeface="+mn-ea"/>
        <a:cs typeface="+mn-cs"/>
      </a:defRPr>
    </a:lvl5pPr>
    <a:lvl6pPr marL="1628546" algn="l" defTabSz="651419" rtl="0" eaLnBrk="1" latinLnBrk="0" hangingPunct="1">
      <a:defRPr sz="855" kern="1200">
        <a:solidFill>
          <a:schemeClr val="tx1"/>
        </a:solidFill>
        <a:latin typeface="+mn-lt"/>
        <a:ea typeface="+mn-ea"/>
        <a:cs typeface="+mn-cs"/>
      </a:defRPr>
    </a:lvl6pPr>
    <a:lvl7pPr marL="1954256" algn="l" defTabSz="651419" rtl="0" eaLnBrk="1" latinLnBrk="0" hangingPunct="1">
      <a:defRPr sz="855" kern="1200">
        <a:solidFill>
          <a:schemeClr val="tx1"/>
        </a:solidFill>
        <a:latin typeface="+mn-lt"/>
        <a:ea typeface="+mn-ea"/>
        <a:cs typeface="+mn-cs"/>
      </a:defRPr>
    </a:lvl7pPr>
    <a:lvl8pPr marL="2279965" algn="l" defTabSz="651419" rtl="0" eaLnBrk="1" latinLnBrk="0" hangingPunct="1">
      <a:defRPr sz="855" kern="1200">
        <a:solidFill>
          <a:schemeClr val="tx1"/>
        </a:solidFill>
        <a:latin typeface="+mn-lt"/>
        <a:ea typeface="+mn-ea"/>
        <a:cs typeface="+mn-cs"/>
      </a:defRPr>
    </a:lvl8pPr>
    <a:lvl9pPr marL="2605674" algn="l" defTabSz="651419" rtl="0" eaLnBrk="1" latinLnBrk="0" hangingPunct="1">
      <a:defRPr sz="85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F9E440-0722-426A-BB98-223673069B9A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30011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 fontAlgn="base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En se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connectant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sur la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Plateforme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Avenir(s) pour la 1ère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fois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vos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élèves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verront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  <a:b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1 – Un message de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bienvenue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personnalisé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b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 – Un aperçu de ce que les </a:t>
            </a:r>
            <a:r>
              <a:rPr lang="en-US" sz="1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élèves</a:t>
            </a:r>
            <a:r>
              <a:rPr lang="en-US" sz="1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trouveront</a:t>
            </a:r>
            <a:r>
              <a:rPr lang="en-US" sz="1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dans la </a:t>
            </a:r>
            <a:r>
              <a:rPr lang="en-US" sz="1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Plateforme</a:t>
            </a:r>
            <a:r>
              <a:rPr lang="en-US" sz="1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1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3 points : </a:t>
            </a:r>
            <a:br>
              <a:rPr lang="en-US" sz="1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&gt; </a:t>
            </a:r>
            <a:r>
              <a:rPr lang="en-US" sz="1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l'accès</a:t>
            </a:r>
            <a:r>
              <a:rPr lang="en-US" sz="1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à des </a:t>
            </a:r>
            <a:r>
              <a:rPr lang="en-US" sz="1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informations</a:t>
            </a:r>
            <a:r>
              <a:rPr lang="en-US" sz="1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personnalisées</a:t>
            </a:r>
            <a:r>
              <a:rPr lang="en-US" sz="1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1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fonction</a:t>
            </a:r>
            <a:r>
              <a:rPr lang="en-US" sz="1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du </a:t>
            </a:r>
            <a:r>
              <a:rPr lang="en-US" sz="1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niveau</a:t>
            </a:r>
            <a:r>
              <a:rPr lang="en-US" sz="1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classe</a:t>
            </a:r>
            <a:r>
              <a:rPr lang="en-US" sz="1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(de la 5e </a:t>
            </a:r>
            <a:r>
              <a:rPr lang="en-US" sz="10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à la terminale</a:t>
            </a:r>
            <a:r>
              <a:rPr lang="en-US" sz="1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br>
              <a:rPr lang="en-US" sz="1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&gt; </a:t>
            </a:r>
            <a:r>
              <a:rPr lang="en-US" sz="1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avoir</a:t>
            </a:r>
            <a:r>
              <a:rPr lang="en-US" sz="1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des </a:t>
            </a:r>
            <a:r>
              <a:rPr lang="en-US" sz="1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objectifs</a:t>
            </a:r>
            <a:r>
              <a:rPr lang="en-US" sz="1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clairs</a:t>
            </a:r>
            <a:r>
              <a:rPr lang="en-US" sz="1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à </a:t>
            </a:r>
            <a:r>
              <a:rPr lang="en-US" sz="1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atteindre</a:t>
            </a:r>
            <a:r>
              <a:rPr lang="en-US" sz="1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br>
              <a:rPr lang="en-US" sz="1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&gt; </a:t>
            </a:r>
            <a:r>
              <a:rPr lang="en-US" sz="1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être</a:t>
            </a:r>
            <a:r>
              <a:rPr lang="en-US" sz="1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accompagné</a:t>
            </a:r>
            <a:r>
              <a:rPr lang="en-US" sz="1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à tout moment par </a:t>
            </a:r>
            <a:r>
              <a:rPr lang="en-US" sz="1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ses</a:t>
            </a:r>
            <a:r>
              <a:rPr lang="en-US" sz="1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enseignants</a:t>
            </a:r>
            <a:r>
              <a:rPr lang="en-US" sz="1000" b="0" i="0" dirty="0">
                <a:solidFill>
                  <a:srgbClr val="444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​</a:t>
            </a:r>
          </a:p>
          <a:p>
            <a:pPr algn="l" rtl="0" fontAlgn="base"/>
            <a:endParaRPr lang="en-US" sz="1000" b="0" i="0" dirty="0">
              <a:solidFill>
                <a:srgbClr val="444444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 fontAlgn="base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3 – Une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Charte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à lire et à accepter pour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pouvoir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se connecter.</a:t>
            </a:r>
            <a:b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 acceptant la </a:t>
            </a:r>
            <a:r>
              <a:rPr lang="en-US" sz="1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charte</a:t>
            </a:r>
            <a:r>
              <a:rPr lang="en-US" sz="1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1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1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donnant</a:t>
            </a:r>
            <a:r>
              <a:rPr lang="en-US" sz="1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leur</a:t>
            </a:r>
            <a:r>
              <a:rPr lang="en-US" sz="1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consentement</a:t>
            </a:r>
            <a:r>
              <a:rPr lang="en-US" sz="1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vos</a:t>
            </a:r>
            <a:r>
              <a:rPr lang="en-US" sz="1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élèves</a:t>
            </a:r>
            <a:r>
              <a:rPr lang="en-US" sz="1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pourront</a:t>
            </a:r>
            <a:r>
              <a:rPr lang="en-US" sz="1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récupérer</a:t>
            </a:r>
            <a:r>
              <a:rPr lang="en-US" sz="1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les </a:t>
            </a:r>
            <a:r>
              <a:rPr lang="en-US" sz="1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informations</a:t>
            </a:r>
            <a:r>
              <a:rPr lang="en-US" sz="1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1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contenus</a:t>
            </a:r>
            <a:r>
              <a:rPr lang="en-US" sz="1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sauvegardés</a:t>
            </a:r>
            <a:r>
              <a:rPr lang="en-US" sz="1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dans FOLIOS.</a:t>
            </a:r>
            <a:endParaRPr lang="en-US" sz="1000" b="0" i="0" dirty="0">
              <a:solidFill>
                <a:srgbClr val="444444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 fontAlgn="base"/>
            <a:endParaRPr lang="en-US" sz="900" b="0" i="0" dirty="0">
              <a:solidFill>
                <a:srgbClr val="444444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1F9E440-0722-426A-BB98-223673069B9A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408748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-589"/>
            <a:r>
              <a:rPr lang="fr-FR" sz="900" b="1" dirty="0">
                <a:ea typeface="Calibri"/>
                <a:cs typeface="Calibri"/>
              </a:rPr>
              <a:t>En arrivant sur leur espace personnel, vos élèves pourront accéder en coup d’œil à l’ensemble des ressources disponibles sur la plateforme et aux activités à réaliser.</a:t>
            </a:r>
            <a:br>
              <a:rPr lang="fr-FR" sz="900" b="1" dirty="0">
                <a:ea typeface="Calibri"/>
                <a:cs typeface="Calibri"/>
              </a:rPr>
            </a:br>
            <a:endParaRPr lang="fr-FR" sz="900" b="1" dirty="0">
              <a:ea typeface="Calibri"/>
              <a:cs typeface="Calibri"/>
            </a:endParaRPr>
          </a:p>
          <a:p>
            <a:pPr marL="0" lvl="0"/>
            <a:r>
              <a:rPr lang="fr-FR" sz="900" b="0" u="sng" dirty="0"/>
              <a:t>1- « Mon agenda »</a:t>
            </a:r>
          </a:p>
          <a:p>
            <a:pPr algn="l" rtl="0" fontAlgn="base"/>
            <a:r>
              <a:rPr lang="fr-FR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L’agenda, c'est un calendrier qui combine plusieurs éléments :</a:t>
            </a:r>
            <a:r>
              <a:rPr lang="fr-FR" sz="2000" b="0" i="0" dirty="0">
                <a:solidFill>
                  <a:srgbClr val="444444"/>
                </a:solidFill>
                <a:effectLst/>
                <a:latin typeface="Calibri" panose="020F0502020204030204" pitchFamily="34" charset="0"/>
              </a:rPr>
              <a:t>​</a:t>
            </a:r>
            <a:endParaRPr lang="fr-FR" sz="2000" b="0" i="0" dirty="0">
              <a:solidFill>
                <a:srgbClr val="444444"/>
              </a:solidFill>
              <a:effectLst/>
              <a:latin typeface="Arial" panose="020B0604020202020204" pitchFamily="34" charset="0"/>
            </a:endParaRPr>
          </a:p>
          <a:p>
            <a:pPr fontAlgn="base">
              <a:buFont typeface="Arial" panose="020B0604020202020204" pitchFamily="34" charset="0"/>
              <a:buChar char="•"/>
            </a:pPr>
            <a:r>
              <a:rPr lang="fr-FR" sz="1800" b="0" i="0" u="none" strike="noStrike" dirty="0">
                <a:solidFill>
                  <a:srgbClr val="000000"/>
                </a:solidFill>
                <a:effectLst/>
                <a:latin typeface="+mn-lt"/>
                <a:cs typeface="Calibri"/>
              </a:rPr>
              <a:t> des événements internes à l’établissement comme les conseils de classe</a:t>
            </a:r>
            <a:r>
              <a:rPr lang="en-US" sz="1800" b="0" i="0" dirty="0">
                <a:solidFill>
                  <a:srgbClr val="444444"/>
                </a:solidFill>
                <a:effectLst/>
                <a:latin typeface="+mn-lt"/>
                <a:cs typeface="Calibri"/>
              </a:rPr>
              <a:t>​</a:t>
            </a:r>
            <a:endParaRPr lang="en-US" sz="1800" b="1" i="0" dirty="0">
              <a:solidFill>
                <a:srgbClr val="444444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fr-FR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Des événements extérieurs à l’établissement nationaux organisés par l’ONISEP par exemple, ou par des régions comme des salons d’orientation ou des journées portes ouvertes.</a:t>
            </a:r>
            <a:r>
              <a:rPr lang="fr-FR" sz="1800" b="0" i="0" dirty="0">
                <a:solidFill>
                  <a:srgbClr val="444444"/>
                </a:solidFill>
                <a:effectLst/>
                <a:latin typeface="Calibri" panose="020F0502020204030204" pitchFamily="34" charset="0"/>
              </a:rPr>
              <a:t>​</a:t>
            </a:r>
            <a:endParaRPr lang="fr-FR" sz="1800" b="0" i="0" dirty="0">
              <a:solidFill>
                <a:srgbClr val="444444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fr-FR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Les activités proposées par les enseignants, à réaliser en classe ou en autonomie</a:t>
            </a:r>
            <a:r>
              <a:rPr lang="fr-FR" sz="1800" b="0" i="0" dirty="0">
                <a:solidFill>
                  <a:srgbClr val="444444"/>
                </a:solidFill>
                <a:effectLst/>
                <a:latin typeface="Calibri" panose="020F0502020204030204" pitchFamily="34" charset="0"/>
              </a:rPr>
              <a:t>​</a:t>
            </a:r>
            <a:endParaRPr lang="fr-FR" sz="1800" b="0" i="0" dirty="0">
              <a:solidFill>
                <a:srgbClr val="444444"/>
              </a:solidFill>
              <a:effectLst/>
              <a:latin typeface="Arial" panose="020B0604020202020204" pitchFamily="34" charset="0"/>
            </a:endParaRPr>
          </a:p>
          <a:p>
            <a:r>
              <a:rPr lang="fr-FR" sz="1000" b="0" u="sng" dirty="0"/>
              <a:t>2 - Mes objectifs de l’année</a:t>
            </a:r>
            <a:br>
              <a:rPr lang="fr-FR" sz="1000" b="1" dirty="0">
                <a:cs typeface="+mn-lt"/>
              </a:rPr>
            </a:br>
            <a:r>
              <a:rPr lang="fr-FR" sz="1000" b="0" dirty="0">
                <a:cs typeface="+mn-lt"/>
              </a:rPr>
              <a:t>Les objectifs structurent l’année scolaire.</a:t>
            </a:r>
            <a:br>
              <a:rPr lang="fr-FR" sz="1000" b="1" dirty="0">
                <a:cs typeface="+mn-lt"/>
              </a:rPr>
            </a:br>
            <a:r>
              <a:rPr lang="fr-FR" sz="1000" b="0" dirty="0">
                <a:cs typeface="+mn-lt"/>
              </a:rPr>
              <a:t>Ils sont communs à tous les élèves  d’un niveau </a:t>
            </a:r>
            <a:r>
              <a:rPr lang="fr-FR" sz="900" b="0" dirty="0">
                <a:cs typeface="+mn-lt"/>
              </a:rPr>
              <a:t>et répondent à des problématiques/questions centrales pour chaque niveau scolaire. Par exemple, </a:t>
            </a:r>
            <a:r>
              <a:rPr lang="fr-FR" sz="900" dirty="0">
                <a:cs typeface="+mn-lt"/>
              </a:rPr>
              <a:t>au</a:t>
            </a:r>
            <a:r>
              <a:rPr lang="fr-FR" sz="900" b="0" dirty="0">
                <a:cs typeface="+mn-lt"/>
              </a:rPr>
              <a:t> lycée, la préparation à l’enseignement supérieur </a:t>
            </a:r>
          </a:p>
          <a:p>
            <a:r>
              <a:rPr lang="fr-FR" sz="900" b="0" dirty="0">
                <a:cs typeface="+mn-lt"/>
              </a:rPr>
              <a:t>P</a:t>
            </a:r>
            <a:r>
              <a:rPr lang="fr-FR" sz="900" b="0" dirty="0">
                <a:solidFill>
                  <a:srgbClr val="000000"/>
                </a:solidFill>
              </a:rPr>
              <a:t>our atteindre les objectifs, </a:t>
            </a:r>
            <a:r>
              <a:rPr lang="fr-FR" sz="900" dirty="0">
                <a:solidFill>
                  <a:srgbClr val="000000"/>
                </a:solidFill>
              </a:rPr>
              <a:t>les élèves pourront s'appuyer sur des activités à réaliser en complète autonomie. </a:t>
            </a:r>
          </a:p>
          <a:p>
            <a:r>
              <a:rPr lang="fr-FR" sz="900" dirty="0">
                <a:solidFill>
                  <a:srgbClr val="000000"/>
                </a:solidFill>
              </a:rPr>
              <a:t>Ils auto évaluent la réalisation de ces objectifs en indiquant s’ils sont atteints, en cours ou non atteints.</a:t>
            </a:r>
          </a:p>
          <a:p>
            <a:r>
              <a:rPr lang="fr-FR" sz="900" dirty="0">
                <a:solidFill>
                  <a:srgbClr val="000000"/>
                </a:solidFill>
              </a:rPr>
              <a:t>Cette information revient à l'enseignant qui peut leur proposer des activités à faire en classe.</a:t>
            </a:r>
            <a:br>
              <a:rPr lang="fr-FR" sz="2000" b="0" i="0" dirty="0">
                <a:effectLst/>
                <a:latin typeface="Calibri" panose="020F0502020204030204" pitchFamily="34" charset="0"/>
                <a:cs typeface="Calibri"/>
              </a:rPr>
            </a:br>
            <a:endParaRPr lang="fr-FR" sz="900" dirty="0"/>
          </a:p>
          <a:p>
            <a:r>
              <a:rPr lang="fr-FR" sz="1000" b="0" u="sng" dirty="0"/>
              <a:t>3 – Mes outils</a:t>
            </a:r>
            <a:br>
              <a:rPr lang="fr-FR" sz="1000" b="0" u="sng" dirty="0"/>
            </a:br>
            <a:r>
              <a:rPr lang="fr-FR" sz="1000" b="0" u="none" dirty="0"/>
              <a:t>À disposition des élèves, en accès direct, des outils spécifiques comme , « je découvre les métiers (en collège) « Préparer mon entrée dans le monde professionnel : CV lettre de motivation et préparation d’entretien »… qui leur permettront de travailler en autonomie, selon leurs envies et besoins.</a:t>
            </a:r>
            <a:br>
              <a:rPr lang="fr-FR" sz="1000" b="0" u="sng" dirty="0">
                <a:cs typeface="Calibri"/>
              </a:rPr>
            </a:br>
            <a:endParaRPr lang="fr-FR" sz="1000" dirty="0">
              <a:ea typeface="Calibri"/>
              <a:cs typeface="Calibri"/>
            </a:endParaRPr>
          </a:p>
          <a:p>
            <a:r>
              <a:rPr lang="fr-FR" sz="1000" b="0" u="sng" dirty="0">
                <a:solidFill>
                  <a:srgbClr val="FF0000"/>
                </a:solidFill>
              </a:rPr>
              <a:t>- Centres d'intérêts </a:t>
            </a:r>
            <a:br>
              <a:rPr lang="fr-FR" sz="1000" b="1" dirty="0">
                <a:solidFill>
                  <a:srgbClr val="FF0000"/>
                </a:solidFill>
                <a:ea typeface="Calibri"/>
                <a:cs typeface="+mn-lt"/>
              </a:rPr>
            </a:br>
            <a:r>
              <a:rPr lang="fr-FR" sz="2000" b="0" i="0" u="none" strike="noStrike" dirty="0">
                <a:solidFill>
                  <a:srgbClr val="000000"/>
                </a:solidFill>
                <a:effectLst/>
                <a:latin typeface="+mn-lt"/>
                <a:cs typeface="Calibri"/>
              </a:rPr>
              <a:t>Un encadré qui regroupe les informations saisies par l'élève dans la rubrique "Ce qui m'intéresse" et qui font état de ses centres d’intérêt. Les informations indiquées sont modifiables à tout moment et seront reportées dans le portfolio</a:t>
            </a:r>
            <a:br>
              <a:rPr lang="fr-FR" sz="2000" b="0" i="0" u="none" strike="noStrike" dirty="0">
                <a:solidFill>
                  <a:srgbClr val="000000"/>
                </a:solidFill>
                <a:effectLst/>
                <a:latin typeface="+mn-lt"/>
                <a:cs typeface="Calibri"/>
              </a:rPr>
            </a:br>
            <a:br>
              <a:rPr lang="fr-FR" sz="900" b="1" dirty="0">
                <a:cs typeface="+mn-lt"/>
              </a:rPr>
            </a:br>
            <a:r>
              <a:rPr lang="fr-FR" sz="900" b="0" u="sng" dirty="0"/>
              <a:t>4 - contenu éditorial personnalisé</a:t>
            </a:r>
            <a:endParaRPr lang="fr-FR" sz="900" b="0" u="sng" dirty="0">
              <a:ea typeface="Calibri"/>
              <a:cs typeface="Calibri"/>
            </a:endParaRPr>
          </a:p>
          <a:p>
            <a:r>
              <a:rPr lang="fr-FR" sz="900" b="0" dirty="0">
                <a:ea typeface="Calibri" panose="020F0502020204030204"/>
                <a:cs typeface="Calibri" panose="020F0502020204030204"/>
              </a:rPr>
              <a:t>Des articles, des vidéos, proposés à l’élève en fonction de son niveau et de son territoire. </a:t>
            </a:r>
            <a:br>
              <a:rPr lang="fr-FR" sz="900" dirty="0">
                <a:ea typeface="Calibri" panose="020F0502020204030204"/>
                <a:cs typeface="+mn-lt"/>
              </a:rPr>
            </a:br>
            <a:endParaRPr lang="fr-FR" noProof="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F9E440-0722-426A-BB98-223673069B9A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58564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000" dirty="0">
                <a:latin typeface="Arial" panose="020B0604020202020204" pitchFamily="34" charset="0"/>
                <a:cs typeface="Arial" panose="020B0604020202020204" pitchFamily="34" charset="0"/>
              </a:rPr>
              <a:t>Le portfolio est un espace personnel pérenne, de la 5</a:t>
            </a:r>
            <a:r>
              <a:rPr lang="fr-FR" sz="1000" baseline="300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fr-FR" sz="1000" dirty="0">
                <a:latin typeface="Arial" panose="020B0604020202020204" pitchFamily="34" charset="0"/>
                <a:cs typeface="Arial" panose="020B0604020202020204" pitchFamily="34" charset="0"/>
              </a:rPr>
              <a:t> à la terminale, qui est au centre de la construction du son parcours.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F9E440-0722-426A-BB98-223673069B9A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50525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000" b="1" dirty="0">
                <a:latin typeface="Arial" panose="020B0604020202020204" pitchFamily="34" charset="0"/>
                <a:cs typeface="Arial" panose="020B0604020202020204" pitchFamily="34" charset="0"/>
              </a:rPr>
              <a:t>Dans leur portfolio, vos élèves pourront voir </a:t>
            </a:r>
            <a:br>
              <a:rPr lang="fr-FR" sz="10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1000" b="0" dirty="0">
                <a:latin typeface="Arial" panose="020B0604020202020204" pitchFamily="34" charset="0"/>
                <a:cs typeface="Arial" panose="020B0604020202020204" pitchFamily="34" charset="0"/>
              </a:rPr>
              <a:t>1 – l</a:t>
            </a:r>
            <a:r>
              <a:rPr lang="fr-FR" sz="1000" dirty="0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fr-FR" sz="1000" b="0" dirty="0">
                <a:latin typeface="Arial" panose="020B0604020202020204" pitchFamily="34" charset="0"/>
                <a:cs typeface="Arial" panose="020B0604020202020204" pitchFamily="34" charset="0"/>
              </a:rPr>
              <a:t> éléments indiqués dans la rubrique « ce qui m’intéresse »</a:t>
            </a:r>
            <a:endParaRPr lang="fr-FR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 fontAlgn="base"/>
            <a:r>
              <a:rPr lang="fr-FR" sz="1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 – les traces de leurs activités dans la Plateforme : formations travaillées, outils utilisés, </a:t>
            </a:r>
          </a:p>
          <a:p>
            <a:pPr algn="l" rtl="0" fontAlgn="base"/>
            <a:r>
              <a:rPr lang="fr-FR" sz="1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3 – un récapitulatif des rendez-vous avec le ou la Psy EN de l’établissement et des comptes rendus</a:t>
            </a:r>
            <a:endParaRPr lang="fr-FR" sz="1000" b="1" i="0" dirty="0">
              <a:solidFill>
                <a:srgbClr val="444444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buFont typeface="Arial" panose="020B0604020202020204" pitchFamily="34" charset="0"/>
              <a:buNone/>
            </a:pPr>
            <a:br>
              <a:rPr lang="fr-FR" b="0" dirty="0"/>
            </a:br>
            <a:r>
              <a:rPr lang="fr-FR" b="1" i="0" dirty="0"/>
              <a:t>le Portfolio est :</a:t>
            </a:r>
          </a:p>
          <a:p>
            <a:pPr marL="344250" lvl="1" indent="-171450">
              <a:buFont typeface="Arial" panose="020B0604020202020204" pitchFamily="34" charset="0"/>
              <a:buChar char="•"/>
            </a:pPr>
            <a:r>
              <a:rPr lang="fr-FR" b="0" i="1" dirty="0"/>
              <a:t>Un espace de stockage privé dont le propriétaire a le contrôle complet</a:t>
            </a:r>
          </a:p>
          <a:p>
            <a:pPr marL="344250" marR="0" lvl="1" indent="-171450" algn="l" defTabSz="6514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b="0" i="1" dirty="0"/>
              <a:t>Concerne à la fois l’année scolaire en cours et les années passées</a:t>
            </a:r>
            <a:endParaRPr lang="fr-FR" dirty="0"/>
          </a:p>
          <a:p>
            <a:pPr marL="344250" lvl="1" indent="-171450">
              <a:buFont typeface="Arial" panose="020B0604020202020204" pitchFamily="34" charset="0"/>
              <a:buChar char="•"/>
            </a:pPr>
            <a:r>
              <a:rPr lang="fr-FR" b="0" i="1" dirty="0"/>
              <a:t>Accessible à tout moment et sur différents supports (ordinateur, smartphone)</a:t>
            </a:r>
          </a:p>
          <a:p>
            <a:pPr marL="344250" lvl="1" indent="-171450">
              <a:buFont typeface="Arial" panose="020B0604020202020204" pitchFamily="34" charset="0"/>
              <a:buChar char="•"/>
            </a:pPr>
            <a:r>
              <a:rPr lang="fr-FR" b="0" i="1" dirty="0"/>
              <a:t>Respectueux du RGPD</a:t>
            </a:r>
          </a:p>
          <a:p>
            <a:br>
              <a:rPr lang="fr-FR" sz="850" i="1" dirty="0">
                <a:cs typeface="+mn-lt"/>
              </a:rPr>
            </a:br>
            <a:br>
              <a:rPr lang="fr-FR" sz="850" i="1" dirty="0">
                <a:cs typeface="+mn-lt"/>
              </a:rPr>
            </a:br>
            <a:endParaRPr lang="fr-FR" i="1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F9E440-0722-426A-BB98-223673069B9A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84134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Un point d’étape sur la construction du projet d’orientation et sur l’espace de stockage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F9E440-0722-426A-BB98-223673069B9A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91574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10 minutes pour chacune des 3 activités, pour les élèves de lycée ; à moduler pour les élèves de collège. </a:t>
            </a:r>
          </a:p>
          <a:p>
            <a:r>
              <a:rPr lang="fr-FR" dirty="0"/>
              <a:t>Il s’agit d’une activité de découverte : à commencer en classe et à prolonger ultérieurement (possible en autonomie)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F9E440-0722-426A-BB98-223673069B9A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8471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6514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b="1" noProof="0" dirty="0"/>
              <a:t>Retours des élèves </a:t>
            </a:r>
          </a:p>
          <a:p>
            <a:pPr marL="0" marR="0" lvl="0" indent="0" algn="l" defTabSz="6514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b="0" noProof="0" dirty="0"/>
              <a:t>Quels outils testés ? que fallait-il faire ? </a:t>
            </a:r>
          </a:p>
          <a:p>
            <a:r>
              <a:rPr lang="fr-FR" b="0" noProof="0" dirty="0"/>
              <a:t>Les élèves sont invités à finir de renseigner leur portfolio (« à propos de moi » et « mes projets »), ainsi que l’activité commencée. </a:t>
            </a:r>
          </a:p>
          <a:p>
            <a:r>
              <a:rPr lang="fr-FR" b="0" noProof="0" dirty="0"/>
              <a:t>Ils peuvent explorer les autres outils, les ressources à disposition qui enrichissent progressivement le portfolio où ils et elles retrouveront leurs projets et envies, leur formations et métiers favoris</a:t>
            </a:r>
          </a:p>
          <a:p>
            <a:r>
              <a:rPr lang="fr-FR" b="1" noProof="0" dirty="0"/>
              <a:t>Prolongements</a:t>
            </a:r>
            <a:r>
              <a:rPr lang="fr-FR" noProof="0" dirty="0"/>
              <a:t> </a:t>
            </a:r>
          </a:p>
          <a:p>
            <a:pPr marL="285750" indent="-285750">
              <a:buFontTx/>
              <a:buChar char="-"/>
            </a:pPr>
            <a:r>
              <a:rPr lang="fr-FR" noProof="0" dirty="0"/>
              <a:t>Inviter les élèves </a:t>
            </a:r>
            <a:r>
              <a:rPr lang="fr-FR" b="0" noProof="0" dirty="0"/>
              <a:t>à </a:t>
            </a:r>
            <a:r>
              <a:rPr lang="fr-FR" noProof="0" dirty="0"/>
              <a:t>enrichir leur portfolio </a:t>
            </a:r>
            <a:r>
              <a:rPr lang="fr-FR" b="0" noProof="0" dirty="0"/>
              <a:t>en réalisant des activités ciblées, en autonomie ou en classe. </a:t>
            </a:r>
          </a:p>
          <a:p>
            <a:pPr marL="285750" indent="-285750">
              <a:buFontTx/>
              <a:buChar char="-"/>
            </a:pPr>
            <a:r>
              <a:rPr lang="fr-FR" b="0" noProof="0" dirty="0"/>
              <a:t>Travailler </a:t>
            </a:r>
            <a:r>
              <a:rPr lang="fr-FR" noProof="0" dirty="0"/>
              <a:t>l’utilisation des outils </a:t>
            </a:r>
            <a:r>
              <a:rPr lang="fr-FR" b="0" noProof="0" dirty="0"/>
              <a:t>pour favoriser le développement des </a:t>
            </a:r>
            <a:r>
              <a:rPr lang="fr-FR" noProof="0" dirty="0"/>
              <a:t>compétences à s’orienter</a:t>
            </a:r>
            <a:r>
              <a:rPr lang="fr-FR" b="0" noProof="0" dirty="0"/>
              <a:t>, et permettre de franchir </a:t>
            </a:r>
            <a:r>
              <a:rPr lang="fr-FR" noProof="0" dirty="0"/>
              <a:t>les étapes clés d’orientation </a:t>
            </a:r>
            <a:r>
              <a:rPr lang="fr-FR" b="0" noProof="0" dirty="0"/>
              <a:t>de l’année en cours (par exemple : trouver un stage en ayant préparer 1 CV, 1 lettre de motivation et trouvé une entreprise).</a:t>
            </a:r>
          </a:p>
          <a:p>
            <a:pPr marL="285750" indent="-285750">
              <a:buFontTx/>
              <a:buChar char="-"/>
            </a:pPr>
            <a:r>
              <a:rPr lang="fr-FR" noProof="0" dirty="0"/>
              <a:t>Les enseignants </a:t>
            </a:r>
            <a:r>
              <a:rPr lang="fr-FR" b="0" noProof="0" dirty="0"/>
              <a:t>peuvent, depuis leur profil, assigner aux élèves </a:t>
            </a:r>
            <a:r>
              <a:rPr lang="fr-FR" noProof="0" dirty="0"/>
              <a:t>des événements locaux et régionaux</a:t>
            </a:r>
            <a:r>
              <a:rPr lang="fr-FR" b="0" noProof="0" dirty="0"/>
              <a:t> (visibles alors dans les agendas élèves), une activité de classe (à sélectionner parmi une banque de </a:t>
            </a:r>
            <a:r>
              <a:rPr lang="fr-FR" noProof="0" dirty="0"/>
              <a:t>plus de 600 activités</a:t>
            </a:r>
            <a:r>
              <a:rPr lang="fr-FR" b="0" noProof="0" dirty="0"/>
              <a:t>), ou encore une </a:t>
            </a:r>
            <a:r>
              <a:rPr lang="fr-FR" noProof="0" dirty="0"/>
              <a:t>progression </a:t>
            </a:r>
            <a:r>
              <a:rPr lang="fr-FR" noProof="0"/>
              <a:t>pédagogique : </a:t>
            </a:r>
            <a:r>
              <a:rPr lang="fr-FR" b="0" noProof="0"/>
              <a:t>ensemble </a:t>
            </a:r>
            <a:r>
              <a:rPr lang="fr-FR" b="0" noProof="0" dirty="0"/>
              <a:t>d’activités organisées sur l’année, par niveau, qui respecte le </a:t>
            </a:r>
            <a:r>
              <a:rPr lang="fr-FR" noProof="0" dirty="0"/>
              <a:t>Parcours Avenir et le développement progressif de compétences </a:t>
            </a:r>
            <a:r>
              <a:rPr lang="fr-FR" noProof="0"/>
              <a:t>à s’orienter</a:t>
            </a:r>
            <a:endParaRPr lang="fr-FR" b="0" noProof="0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F9E440-0722-426A-BB98-223673069B9A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95288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2A1D2295-04FA-41E2-86B8-0B0580823500}"/>
              </a:ext>
            </a:extLst>
          </p:cNvPr>
          <p:cNvSpPr/>
          <p:nvPr userDrawn="1"/>
        </p:nvSpPr>
        <p:spPr>
          <a:xfrm>
            <a:off x="1627799" y="0"/>
            <a:ext cx="7509163" cy="5148263"/>
          </a:xfrm>
          <a:prstGeom prst="rect">
            <a:avLst/>
          </a:prstGeom>
          <a:solidFill>
            <a:srgbClr val="FFD5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920970" y="3015108"/>
            <a:ext cx="6858000" cy="497396"/>
          </a:xfrm>
          <a:prstGeom prst="rect">
            <a:avLst/>
          </a:prstGeom>
        </p:spPr>
        <p:txBody>
          <a:bodyPr lIns="36000" tIns="36000" rIns="36000" bIns="36000" anchor="ctr" anchorCtr="0">
            <a:noAutofit/>
          </a:bodyPr>
          <a:lstStyle>
            <a:lvl1pPr algn="l">
              <a:defRPr sz="338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920970" y="3569833"/>
            <a:ext cx="6858000" cy="317769"/>
          </a:xfrm>
          <a:prstGeom prst="rect">
            <a:avLst/>
          </a:prstGeom>
        </p:spPr>
        <p:txBody>
          <a:bodyPr lIns="36000" tIns="36000" rIns="36000" bIns="36000" anchor="ctr" anchorCtr="0">
            <a:noAutofit/>
          </a:bodyPr>
          <a:lstStyle>
            <a:lvl1pPr marL="0" indent="0" algn="l">
              <a:buNone/>
              <a:defRPr sz="1950" b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dirty="0"/>
              <a:t>SOUS TITRE GÉNÉRAL</a:t>
            </a:r>
            <a:endParaRPr lang="en-US" dirty="0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8DF48EF9-E623-485F-B83E-AEAF03F8A51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551" y="372090"/>
            <a:ext cx="993734" cy="871804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061B3030-8E56-49E0-AA7B-E457637B9F4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140" y="369119"/>
            <a:ext cx="2249619" cy="877900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163141EE-BD1E-488C-A472-FCEF10136DA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7180" y="-1"/>
            <a:ext cx="1169782" cy="5148263"/>
          </a:xfrm>
          <a:prstGeom prst="rect">
            <a:avLst/>
          </a:prstGeom>
        </p:spPr>
      </p:pic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EA083E14-FB1B-48CA-938A-3EA2DCA26C30}"/>
              </a:ext>
            </a:extLst>
          </p:cNvPr>
          <p:cNvCxnSpPr/>
          <p:nvPr userDrawn="1"/>
        </p:nvCxnSpPr>
        <p:spPr>
          <a:xfrm>
            <a:off x="1627799" y="3013364"/>
            <a:ext cx="0" cy="796636"/>
          </a:xfrm>
          <a:prstGeom prst="line">
            <a:avLst/>
          </a:prstGeom>
          <a:ln w="76200" cap="rnd">
            <a:solidFill>
              <a:srgbClr val="E3000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4105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EBC2049-40AC-464B-A9D6-C7176E42C55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09623" y="945485"/>
            <a:ext cx="3780000" cy="3744000"/>
          </a:xfrm>
          <a:prstGeom prst="rect">
            <a:avLst/>
          </a:prstGeom>
        </p:spPr>
        <p:txBody>
          <a:bodyPr lIns="36000" tIns="36000" rIns="36000" bIns="36000" anchor="ctr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None/>
              <a:defRPr sz="1400" b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spcAft>
                <a:spcPts val="900"/>
              </a:spcAft>
              <a:buNone/>
              <a:defRPr sz="1200" b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0" indent="0">
              <a:spcAft>
                <a:spcPts val="900"/>
              </a:spcAft>
              <a:buNone/>
              <a:defRPr sz="1000" b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0" indent="0">
              <a:spcAft>
                <a:spcPts val="700"/>
              </a:spcAft>
              <a:buNone/>
              <a:defRPr sz="1400" b="1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0" indent="0">
              <a:spcAft>
                <a:spcPts val="900"/>
              </a:spcAft>
              <a:buNone/>
              <a:defRPr sz="1400" b="1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0" indent="0">
              <a:spcBef>
                <a:spcPts val="0"/>
              </a:spcBef>
              <a:spcAft>
                <a:spcPts val="1600"/>
              </a:spcAft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0" indent="0">
              <a:spcBef>
                <a:spcPts val="0"/>
              </a:spcBef>
              <a:spcAft>
                <a:spcPts val="200"/>
              </a:spcAft>
              <a:buNone/>
              <a:defRPr sz="1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</a:lstStyle>
          <a:p>
            <a:pPr lvl="0"/>
            <a:r>
              <a:rPr lang="fr-FR"/>
              <a:t>TITRE principal </a:t>
            </a:r>
            <a:r>
              <a:rPr lang="fr-FR" err="1"/>
              <a:t>arial</a:t>
            </a:r>
            <a:r>
              <a:rPr lang="fr-FR"/>
              <a:t> </a:t>
            </a:r>
            <a:r>
              <a:rPr lang="fr-FR" err="1"/>
              <a:t>bold</a:t>
            </a:r>
            <a:r>
              <a:rPr lang="fr-FR"/>
              <a:t> 15 pt noir</a:t>
            </a:r>
          </a:p>
          <a:p>
            <a:pPr lvl="1"/>
            <a:r>
              <a:rPr lang="fr-FR"/>
              <a:t>TITRE principal </a:t>
            </a:r>
            <a:r>
              <a:rPr lang="fr-FR" err="1"/>
              <a:t>arial</a:t>
            </a:r>
            <a:r>
              <a:rPr lang="fr-FR"/>
              <a:t> </a:t>
            </a:r>
            <a:r>
              <a:rPr lang="fr-FR" err="1"/>
              <a:t>bold</a:t>
            </a:r>
            <a:r>
              <a:rPr lang="fr-FR"/>
              <a:t> 12 pt noir</a:t>
            </a:r>
          </a:p>
          <a:p>
            <a:pPr lvl="2"/>
            <a:r>
              <a:rPr lang="fr-FR"/>
              <a:t>TITRE principal </a:t>
            </a:r>
            <a:r>
              <a:rPr lang="fr-FR" err="1"/>
              <a:t>arial</a:t>
            </a:r>
            <a:r>
              <a:rPr lang="fr-FR"/>
              <a:t> </a:t>
            </a:r>
            <a:r>
              <a:rPr lang="fr-FR" err="1"/>
              <a:t>bold</a:t>
            </a:r>
            <a:r>
              <a:rPr lang="fr-FR"/>
              <a:t> 10pt noir</a:t>
            </a:r>
          </a:p>
          <a:p>
            <a:pPr lvl="6"/>
            <a:r>
              <a:rPr lang="fr-FR"/>
              <a:t>texte standard </a:t>
            </a:r>
            <a:r>
              <a:rPr lang="fr-FR" err="1"/>
              <a:t>arial</a:t>
            </a:r>
            <a:r>
              <a:rPr lang="fr-FR"/>
              <a:t> 10pt noir</a:t>
            </a:r>
          </a:p>
          <a:p>
            <a:pPr lvl="6"/>
            <a:r>
              <a:rPr lang="fr-FR" err="1"/>
              <a:t>Henihita</a:t>
            </a:r>
            <a:r>
              <a:rPr lang="fr-FR"/>
              <a:t> </a:t>
            </a:r>
            <a:r>
              <a:rPr lang="fr-FR" err="1"/>
              <a:t>tquatem</a:t>
            </a:r>
            <a:r>
              <a:rPr lang="fr-FR"/>
              <a:t> </a:t>
            </a:r>
            <a:r>
              <a:rPr lang="fr-FR" err="1"/>
              <a:t>eum</a:t>
            </a:r>
            <a:r>
              <a:rPr lang="fr-FR"/>
              <a:t> </a:t>
            </a:r>
            <a:r>
              <a:rPr lang="fr-FR" err="1"/>
              <a:t>repudia</a:t>
            </a:r>
            <a:r>
              <a:rPr lang="fr-FR"/>
              <a:t> </a:t>
            </a:r>
            <a:r>
              <a:rPr lang="fr-FR" err="1"/>
              <a:t>veles</a:t>
            </a:r>
            <a:r>
              <a:rPr lang="fr-FR"/>
              <a:t> et, </a:t>
            </a:r>
            <a:r>
              <a:rPr lang="fr-FR" err="1"/>
              <a:t>comnim</a:t>
            </a:r>
            <a:r>
              <a:rPr lang="fr-FR"/>
              <a:t> et lia </a:t>
            </a:r>
            <a:r>
              <a:rPr lang="fr-FR" err="1"/>
              <a:t>doluptas</a:t>
            </a:r>
            <a:r>
              <a:rPr lang="fr-FR"/>
              <a:t> </a:t>
            </a:r>
            <a:r>
              <a:rPr lang="fr-FR" err="1"/>
              <a:t>molore</a:t>
            </a:r>
            <a:r>
              <a:rPr lang="fr-FR"/>
              <a:t> </a:t>
            </a:r>
            <a:r>
              <a:rPr lang="fr-FR" err="1"/>
              <a:t>elit</a:t>
            </a:r>
            <a:r>
              <a:rPr lang="fr-FR"/>
              <a:t> </a:t>
            </a:r>
            <a:r>
              <a:rPr lang="fr-FR" err="1"/>
              <a:t>occus</a:t>
            </a:r>
            <a:r>
              <a:rPr lang="fr-FR"/>
              <a:t> </a:t>
            </a:r>
            <a:r>
              <a:rPr lang="fr-FR" err="1"/>
              <a:t>moditas</a:t>
            </a:r>
            <a:r>
              <a:rPr lang="fr-FR"/>
              <a:t> </a:t>
            </a:r>
            <a:r>
              <a:rPr lang="fr-FR" err="1"/>
              <a:t>adis</a:t>
            </a:r>
            <a:r>
              <a:rPr lang="fr-FR"/>
              <a:t> </a:t>
            </a:r>
            <a:r>
              <a:rPr lang="fr-FR" err="1"/>
              <a:t>evendae</a:t>
            </a:r>
            <a:r>
              <a:rPr lang="fr-FR"/>
              <a:t> nos </a:t>
            </a:r>
            <a:r>
              <a:rPr lang="fr-FR" err="1"/>
              <a:t>intur</a:t>
            </a:r>
            <a:r>
              <a:rPr lang="fr-FR"/>
              <a:t> mo </a:t>
            </a:r>
            <a:r>
              <a:rPr lang="fr-FR" err="1"/>
              <a:t>doluptaquas</a:t>
            </a:r>
            <a:r>
              <a:rPr lang="fr-FR"/>
              <a:t> </a:t>
            </a:r>
            <a:r>
              <a:rPr lang="fr-FR" err="1"/>
              <a:t>autectem</a:t>
            </a:r>
            <a:r>
              <a:rPr lang="fr-FR"/>
              <a:t> </a:t>
            </a:r>
            <a:r>
              <a:rPr lang="fr-FR" err="1"/>
              <a:t>haribus</a:t>
            </a:r>
            <a:r>
              <a:rPr lang="fr-FR"/>
              <a:t> </a:t>
            </a:r>
            <a:r>
              <a:rPr lang="fr-FR" err="1"/>
              <a:t>dipsa</a:t>
            </a:r>
            <a:r>
              <a:rPr lang="fr-FR"/>
              <a:t> </a:t>
            </a:r>
            <a:r>
              <a:rPr lang="fr-FR" err="1"/>
              <a:t>comnis</a:t>
            </a:r>
            <a:r>
              <a:rPr lang="fr-FR"/>
              <a:t> el </a:t>
            </a:r>
            <a:r>
              <a:rPr lang="fr-FR" err="1"/>
              <a:t>moluptatiore</a:t>
            </a:r>
            <a:r>
              <a:rPr lang="fr-FR"/>
              <a:t> cum </a:t>
            </a:r>
            <a:r>
              <a:rPr lang="fr-FR" err="1"/>
              <a:t>nihitior</a:t>
            </a:r>
            <a:r>
              <a:rPr lang="fr-FR"/>
              <a:t> </a:t>
            </a:r>
            <a:r>
              <a:rPr lang="fr-FR" err="1"/>
              <a:t>sit</a:t>
            </a:r>
            <a:r>
              <a:rPr lang="fr-FR"/>
              <a:t> </a:t>
            </a:r>
            <a:r>
              <a:rPr lang="fr-FR" err="1"/>
              <a:t>quissin</a:t>
            </a:r>
            <a:r>
              <a:rPr lang="fr-FR"/>
              <a:t>. </a:t>
            </a:r>
          </a:p>
        </p:txBody>
      </p:sp>
      <p:sp>
        <p:nvSpPr>
          <p:cNvPr id="36" name="Espace réservé du contenu 2">
            <a:extLst>
              <a:ext uri="{FF2B5EF4-FFF2-40B4-BE49-F238E27FC236}">
                <a16:creationId xmlns:a16="http://schemas.microsoft.com/office/drawing/2014/main" id="{7A75B466-4BAA-42A3-8790-DB408A7346F8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5043224" y="945485"/>
            <a:ext cx="3780000" cy="3744000"/>
          </a:xfrm>
          <a:prstGeom prst="rect">
            <a:avLst/>
          </a:prstGeom>
        </p:spPr>
        <p:txBody>
          <a:bodyPr lIns="36000" tIns="36000" rIns="36000" bIns="36000" anchor="ctr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None/>
              <a:defRPr sz="15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spcAft>
                <a:spcPts val="900"/>
              </a:spcAft>
              <a:buNone/>
              <a:defRPr sz="1400" b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0" indent="0">
              <a:spcAft>
                <a:spcPts val="900"/>
              </a:spcAft>
              <a:buNone/>
              <a:defRPr sz="1000" b="1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0" indent="0">
              <a:spcAft>
                <a:spcPts val="700"/>
              </a:spcAft>
              <a:buNone/>
              <a:defRPr sz="900" b="1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0" indent="0">
              <a:spcAft>
                <a:spcPts val="900"/>
              </a:spcAft>
              <a:buNone/>
              <a:defRPr sz="800" b="1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0" indent="0">
              <a:spcBef>
                <a:spcPts val="0"/>
              </a:spcBef>
              <a:spcAft>
                <a:spcPts val="1600"/>
              </a:spcAft>
              <a:buNone/>
              <a:defRPr sz="1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0" indent="0"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None/>
              <a:defRPr sz="1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0" indent="-72000">
              <a:spcBef>
                <a:spcPts val="0"/>
              </a:spcBef>
              <a:spcAft>
                <a:spcPts val="600"/>
              </a:spcAft>
              <a:buClr>
                <a:srgbClr val="FFD500"/>
              </a:buClr>
              <a:buFont typeface="Wingdings" panose="05000000000000000000" pitchFamily="2" charset="2"/>
              <a:buChar char="§"/>
              <a:defRPr sz="1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</a:lstStyle>
          <a:p>
            <a:pPr lvl="1"/>
            <a:r>
              <a:rPr lang="fr-FR"/>
              <a:t>Liste</a:t>
            </a:r>
          </a:p>
          <a:p>
            <a:pPr lvl="5"/>
            <a:r>
              <a:rPr lang="fr-FR" err="1"/>
              <a:t>Chapo</a:t>
            </a:r>
            <a:r>
              <a:rPr lang="fr-FR"/>
              <a:t> </a:t>
            </a:r>
            <a:r>
              <a:rPr lang="fr-FR" err="1"/>
              <a:t>arial</a:t>
            </a:r>
            <a:r>
              <a:rPr lang="fr-FR"/>
              <a:t> </a:t>
            </a:r>
            <a:r>
              <a:rPr lang="fr-FR" err="1"/>
              <a:t>bold</a:t>
            </a:r>
            <a:r>
              <a:rPr lang="fr-FR"/>
              <a:t> 8 pt </a:t>
            </a:r>
            <a:r>
              <a:rPr lang="fr-FR" err="1"/>
              <a:t>Voluptatusam</a:t>
            </a:r>
            <a:r>
              <a:rPr lang="fr-FR"/>
              <a:t> </a:t>
            </a:r>
            <a:r>
              <a:rPr lang="fr-FR" err="1"/>
              <a:t>conse</a:t>
            </a:r>
            <a:r>
              <a:rPr lang="fr-FR"/>
              <a:t> </a:t>
            </a:r>
            <a:r>
              <a:rPr lang="fr-FR" err="1"/>
              <a:t>parum</a:t>
            </a:r>
            <a:r>
              <a:rPr lang="fr-FR"/>
              <a:t> ut </a:t>
            </a:r>
            <a:r>
              <a:rPr lang="fr-FR" err="1"/>
              <a:t>fuga</a:t>
            </a:r>
            <a:r>
              <a:rPr lang="fr-FR"/>
              <a:t>. </a:t>
            </a:r>
            <a:r>
              <a:rPr lang="fr-FR" err="1"/>
              <a:t>Itatis</a:t>
            </a:r>
            <a:r>
              <a:rPr lang="fr-FR"/>
              <a:t> </a:t>
            </a:r>
            <a:r>
              <a:rPr lang="fr-FR" err="1"/>
              <a:t>sandis</a:t>
            </a:r>
            <a:r>
              <a:rPr lang="fr-FR"/>
              <a:t> re </a:t>
            </a:r>
            <a:r>
              <a:rPr lang="fr-FR" err="1"/>
              <a:t>pre</a:t>
            </a:r>
            <a:r>
              <a:rPr lang="fr-FR"/>
              <a:t> </a:t>
            </a:r>
            <a:r>
              <a:rPr lang="fr-FR" err="1"/>
              <a:t>eos</a:t>
            </a:r>
            <a:r>
              <a:rPr lang="fr-FR"/>
              <a:t> </a:t>
            </a:r>
            <a:r>
              <a:rPr lang="fr-FR" err="1"/>
              <a:t>aut</a:t>
            </a:r>
            <a:r>
              <a:rPr lang="fr-FR"/>
              <a:t> qui </a:t>
            </a:r>
            <a:r>
              <a:rPr lang="fr-FR" err="1"/>
              <a:t>nim</a:t>
            </a:r>
            <a:r>
              <a:rPr lang="fr-FR"/>
              <a:t> </a:t>
            </a:r>
            <a:r>
              <a:rPr lang="fr-FR" err="1"/>
              <a:t>reperum</a:t>
            </a:r>
            <a:r>
              <a:rPr lang="fr-FR"/>
              <a:t> </a:t>
            </a:r>
            <a:r>
              <a:rPr lang="fr-FR" err="1"/>
              <a:t>fugitatur</a:t>
            </a:r>
            <a:r>
              <a:rPr lang="fr-FR"/>
              <a:t> </a:t>
            </a:r>
            <a:r>
              <a:rPr lang="fr-FR" err="1"/>
              <a:t>magnimos</a:t>
            </a:r>
            <a:r>
              <a:rPr lang="fr-FR"/>
              <a:t> </a:t>
            </a:r>
            <a:r>
              <a:rPr lang="fr-FR" err="1"/>
              <a:t>restionseque</a:t>
            </a:r>
            <a:r>
              <a:rPr lang="fr-FR"/>
              <a:t> </a:t>
            </a:r>
            <a:r>
              <a:rPr lang="fr-FR" err="1"/>
              <a:t>siminciunt</a:t>
            </a:r>
            <a:r>
              <a:rPr lang="fr-FR"/>
              <a:t> </a:t>
            </a:r>
            <a:r>
              <a:rPr lang="fr-FR" err="1"/>
              <a:t>aliquodipsam</a:t>
            </a:r>
            <a:r>
              <a:rPr lang="fr-FR"/>
              <a:t> </a:t>
            </a:r>
            <a:r>
              <a:rPr lang="fr-FR" err="1"/>
              <a:t>eum</a:t>
            </a:r>
            <a:r>
              <a:rPr lang="fr-FR"/>
              <a:t> </a:t>
            </a:r>
            <a:r>
              <a:rPr lang="fr-FR" err="1"/>
              <a:t>vel</a:t>
            </a:r>
            <a:r>
              <a:rPr lang="fr-FR"/>
              <a:t> </a:t>
            </a:r>
            <a:r>
              <a:rPr lang="fr-FR" err="1"/>
              <a:t>eataspellaut</a:t>
            </a:r>
            <a:r>
              <a:rPr lang="fr-FR"/>
              <a:t> </a:t>
            </a:r>
            <a:r>
              <a:rPr lang="fr-FR" err="1"/>
              <a:t>poreicatem</a:t>
            </a:r>
            <a:r>
              <a:rPr lang="fr-FR"/>
              <a:t> </a:t>
            </a:r>
            <a:r>
              <a:rPr lang="fr-FR" err="1"/>
              <a:t>quae</a:t>
            </a:r>
            <a:r>
              <a:rPr lang="fr-FR"/>
              <a:t>. </a:t>
            </a:r>
          </a:p>
          <a:p>
            <a:pPr lvl="7"/>
            <a:r>
              <a:rPr lang="fr-FR"/>
              <a:t>texte standard </a:t>
            </a:r>
            <a:r>
              <a:rPr lang="fr-FR" err="1"/>
              <a:t>arial</a:t>
            </a:r>
            <a:r>
              <a:rPr lang="fr-FR"/>
              <a:t> 20 pt noir interlignage 36 pt</a:t>
            </a:r>
          </a:p>
          <a:p>
            <a:pPr lvl="7"/>
            <a:r>
              <a:rPr lang="fr-FR" err="1"/>
              <a:t>Comnim</a:t>
            </a:r>
            <a:r>
              <a:rPr lang="fr-FR"/>
              <a:t> et lia </a:t>
            </a:r>
            <a:r>
              <a:rPr lang="fr-FR" err="1"/>
              <a:t>doluptas</a:t>
            </a:r>
            <a:r>
              <a:rPr lang="fr-FR"/>
              <a:t> </a:t>
            </a:r>
            <a:r>
              <a:rPr lang="fr-FR" err="1"/>
              <a:t>molore</a:t>
            </a:r>
            <a:r>
              <a:rPr lang="fr-FR"/>
              <a:t> </a:t>
            </a:r>
            <a:r>
              <a:rPr lang="fr-FR" err="1"/>
              <a:t>elit</a:t>
            </a:r>
            <a:r>
              <a:rPr lang="fr-FR"/>
              <a:t> </a:t>
            </a:r>
            <a:r>
              <a:rPr lang="fr-FR" err="1"/>
              <a:t>occus</a:t>
            </a:r>
            <a:r>
              <a:rPr lang="fr-FR"/>
              <a:t> </a:t>
            </a:r>
            <a:endParaRPr lang="pt-BR"/>
          </a:p>
          <a:p>
            <a:pPr lvl="7"/>
            <a:r>
              <a:rPr lang="pt-BR"/>
              <a:t>Moditas adis evendae </a:t>
            </a:r>
          </a:p>
          <a:p>
            <a:pPr lvl="7"/>
            <a:r>
              <a:rPr lang="pt-BR"/>
              <a:t>Nos intur mo doluptaquas autectem</a:t>
            </a:r>
          </a:p>
          <a:p>
            <a:pPr lvl="1"/>
            <a:r>
              <a:rPr lang="fr-FR"/>
              <a:t>Exergue</a:t>
            </a:r>
          </a:p>
          <a:p>
            <a:pPr lvl="6"/>
            <a:r>
              <a:rPr lang="fr-FR"/>
              <a:t>texte standard </a:t>
            </a:r>
            <a:r>
              <a:rPr lang="fr-FR" err="1"/>
              <a:t>arial</a:t>
            </a:r>
            <a:r>
              <a:rPr lang="fr-FR"/>
              <a:t> 8 pt noir </a:t>
            </a:r>
            <a:r>
              <a:rPr lang="fr-FR" err="1"/>
              <a:t>Henihita</a:t>
            </a:r>
            <a:r>
              <a:rPr lang="fr-FR"/>
              <a:t> </a:t>
            </a:r>
            <a:r>
              <a:rPr lang="fr-FR" err="1"/>
              <a:t>tquatem</a:t>
            </a:r>
            <a:r>
              <a:rPr lang="fr-FR"/>
              <a:t> </a:t>
            </a:r>
            <a:r>
              <a:rPr lang="fr-FR" err="1"/>
              <a:t>eum</a:t>
            </a:r>
            <a:r>
              <a:rPr lang="fr-FR"/>
              <a:t> </a:t>
            </a:r>
            <a:r>
              <a:rPr lang="fr-FR" err="1"/>
              <a:t>repudia</a:t>
            </a:r>
            <a:r>
              <a:rPr lang="fr-FR"/>
              <a:t> </a:t>
            </a:r>
            <a:r>
              <a:rPr lang="fr-FR" err="1"/>
              <a:t>veles</a:t>
            </a:r>
            <a:r>
              <a:rPr lang="fr-FR"/>
              <a:t> et, </a:t>
            </a:r>
            <a:r>
              <a:rPr lang="fr-FR" err="1"/>
              <a:t>comnim</a:t>
            </a:r>
            <a:r>
              <a:rPr lang="fr-FR"/>
              <a:t> et </a:t>
            </a:r>
            <a:r>
              <a:rPr lang="fr-FR" err="1"/>
              <a:t>autectem</a:t>
            </a:r>
            <a:r>
              <a:rPr lang="fr-FR"/>
              <a:t> </a:t>
            </a:r>
            <a:r>
              <a:rPr lang="fr-FR" err="1"/>
              <a:t>haribus</a:t>
            </a:r>
            <a:r>
              <a:rPr lang="fr-FR"/>
              <a:t> </a:t>
            </a:r>
            <a:r>
              <a:rPr lang="fr-FR" err="1"/>
              <a:t>dipsa</a:t>
            </a:r>
            <a:endParaRPr lang="fr-FR"/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02F85AC0-326B-49BA-B9D5-0440DCF3DBE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649446" y="4840044"/>
            <a:ext cx="2496993" cy="274097"/>
          </a:xfrm>
          <a:prstGeom prst="rect">
            <a:avLst/>
          </a:prstGeom>
        </p:spPr>
        <p:txBody>
          <a:bodyPr lIns="36000" tIns="36000" rIns="36000" bIns="36000" anchor="ctr" anchorCtr="0"/>
          <a:lstStyle>
            <a:lvl1pPr algn="l">
              <a:defRPr sz="675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Réf. : PREZ AVENIR(s)_Pas à pas lycée_241008</a:t>
            </a:r>
          </a:p>
        </p:txBody>
      </p: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4C1756EB-5497-4029-946A-F3E7A3BA2FB6}"/>
              </a:ext>
            </a:extLst>
          </p:cNvPr>
          <p:cNvCxnSpPr/>
          <p:nvPr userDrawn="1"/>
        </p:nvCxnSpPr>
        <p:spPr>
          <a:xfrm>
            <a:off x="627036" y="4904509"/>
            <a:ext cx="0" cy="141266"/>
          </a:xfrm>
          <a:prstGeom prst="line">
            <a:avLst/>
          </a:prstGeom>
          <a:ln w="15875" cap="rnd">
            <a:solidFill>
              <a:srgbClr val="E3000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FE36B387-B797-4A4A-AD08-BBDE156A99AD}"/>
              </a:ext>
            </a:extLst>
          </p:cNvPr>
          <p:cNvCxnSpPr/>
          <p:nvPr userDrawn="1"/>
        </p:nvCxnSpPr>
        <p:spPr>
          <a:xfrm>
            <a:off x="320551" y="4904509"/>
            <a:ext cx="0" cy="141266"/>
          </a:xfrm>
          <a:prstGeom prst="line">
            <a:avLst/>
          </a:prstGeom>
          <a:ln w="15875" cap="rnd">
            <a:solidFill>
              <a:srgbClr val="E3000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2F25F54B-46CD-488A-8EAC-52E4948D5116}"/>
              </a:ext>
            </a:extLst>
          </p:cNvPr>
          <p:cNvSpPr/>
          <p:nvPr userDrawn="1"/>
        </p:nvSpPr>
        <p:spPr>
          <a:xfrm>
            <a:off x="901773" y="0"/>
            <a:ext cx="8242227" cy="716279"/>
          </a:xfrm>
          <a:prstGeom prst="rect">
            <a:avLst/>
          </a:prstGeom>
          <a:solidFill>
            <a:srgbClr val="FFD5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Titre 1">
            <a:extLst>
              <a:ext uri="{FF2B5EF4-FFF2-40B4-BE49-F238E27FC236}">
                <a16:creationId xmlns:a16="http://schemas.microsoft.com/office/drawing/2014/main" id="{FB9A9CA4-BE74-45EF-9824-BF94D5ACD4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76501" y="218731"/>
            <a:ext cx="6346948" cy="198000"/>
          </a:xfrm>
          <a:prstGeom prst="rect">
            <a:avLst/>
          </a:prstGeom>
        </p:spPr>
        <p:txBody>
          <a:bodyPr lIns="36000" tIns="36000" rIns="36000" bIns="36000" anchor="ctr" anchorCtr="0">
            <a:noAutofit/>
          </a:bodyPr>
          <a:lstStyle>
            <a:lvl1pPr>
              <a:defRPr sz="1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Titre</a:t>
            </a:r>
          </a:p>
        </p:txBody>
      </p:sp>
      <p:pic>
        <p:nvPicPr>
          <p:cNvPr id="31" name="Image 30">
            <a:extLst>
              <a:ext uri="{FF2B5EF4-FFF2-40B4-BE49-F238E27FC236}">
                <a16:creationId xmlns:a16="http://schemas.microsoft.com/office/drawing/2014/main" id="{ECCE1E24-EA16-4CDF-948E-E72E553C09E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551" y="174932"/>
            <a:ext cx="409494" cy="359250"/>
          </a:xfrm>
          <a:prstGeom prst="rect">
            <a:avLst/>
          </a:prstGeom>
        </p:spPr>
      </p:pic>
      <p:pic>
        <p:nvPicPr>
          <p:cNvPr id="32" name="Image 31">
            <a:extLst>
              <a:ext uri="{FF2B5EF4-FFF2-40B4-BE49-F238E27FC236}">
                <a16:creationId xmlns:a16="http://schemas.microsoft.com/office/drawing/2014/main" id="{262301D5-085B-40D4-A6A7-AEF7607ED13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895" y="175342"/>
            <a:ext cx="900000" cy="351220"/>
          </a:xfrm>
          <a:prstGeom prst="rect">
            <a:avLst/>
          </a:prstGeom>
        </p:spPr>
      </p:pic>
      <p:pic>
        <p:nvPicPr>
          <p:cNvPr id="33" name="Image 32">
            <a:extLst>
              <a:ext uri="{FF2B5EF4-FFF2-40B4-BE49-F238E27FC236}">
                <a16:creationId xmlns:a16="http://schemas.microsoft.com/office/drawing/2014/main" id="{6C8BAC75-732E-4AAC-A776-CA9C186C600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4210" y="0"/>
            <a:ext cx="162752" cy="716279"/>
          </a:xfrm>
          <a:prstGeom prst="rect">
            <a:avLst/>
          </a:prstGeom>
        </p:spPr>
      </p:pic>
      <p:sp>
        <p:nvSpPr>
          <p:cNvPr id="34" name="Espace réservé du texte 43">
            <a:extLst>
              <a:ext uri="{FF2B5EF4-FFF2-40B4-BE49-F238E27FC236}">
                <a16:creationId xmlns:a16="http://schemas.microsoft.com/office/drawing/2014/main" id="{30CA0B02-C01D-4BBB-B24A-4BA042A9DD9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74176" y="416650"/>
            <a:ext cx="6353986" cy="198000"/>
          </a:xfrm>
          <a:prstGeom prst="rect">
            <a:avLst/>
          </a:prstGeom>
        </p:spPr>
        <p:txBody>
          <a:bodyPr lIns="36000" tIns="36000" rIns="36000" bIns="36000" anchor="ctr" anchorCtr="0">
            <a:noAutofit/>
          </a:bodyPr>
          <a:lstStyle>
            <a:lvl1pPr marL="0" indent="0">
              <a:buNone/>
              <a:defRPr lang="fr-FR" sz="1000" b="0" i="1" kern="1200" baseline="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fr-FR"/>
              <a:t>Sous titre</a:t>
            </a:r>
          </a:p>
        </p:txBody>
      </p:sp>
      <p:sp>
        <p:nvSpPr>
          <p:cNvPr id="14" name="Espace réservé du numéro de diapositive 5">
            <a:extLst>
              <a:ext uri="{FF2B5EF4-FFF2-40B4-BE49-F238E27FC236}">
                <a16:creationId xmlns:a16="http://schemas.microsoft.com/office/drawing/2014/main" id="{FFF6830A-F637-44F1-A7C1-994A306426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54106" y="4841091"/>
            <a:ext cx="237600" cy="273050"/>
          </a:xfrm>
          <a:prstGeom prst="rect">
            <a:avLst/>
          </a:prstGeom>
        </p:spPr>
        <p:txBody>
          <a:bodyPr vert="horz" lIns="36000" tIns="36000" rIns="36000" bIns="36000" rtlCol="0" anchor="ctr" anchorCtr="0">
            <a:noAutofit/>
          </a:bodyPr>
          <a:lstStyle>
            <a:lvl1pPr>
              <a:defRPr lang="fr-FR" sz="680" smtClean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</a:pPr>
            <a:fld id="{A5052DC5-C85C-404A-8C4C-AA819F32C966}" type="slidenum">
              <a:rPr lang="fr-FR" smtClean="0"/>
              <a:pPr defTabSz="685800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2372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A8615BC-1667-4D15-A4E9-98919AC28DB9}"/>
              </a:ext>
            </a:extLst>
          </p:cNvPr>
          <p:cNvSpPr/>
          <p:nvPr userDrawn="1"/>
        </p:nvSpPr>
        <p:spPr>
          <a:xfrm>
            <a:off x="894735" y="1"/>
            <a:ext cx="8242227" cy="3848100"/>
          </a:xfrm>
          <a:prstGeom prst="rect">
            <a:avLst/>
          </a:prstGeom>
          <a:solidFill>
            <a:srgbClr val="FFD5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F3BA8A48-829D-4024-82D1-DA5F8CA70C7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137401" y="2748261"/>
            <a:ext cx="6858000" cy="1393895"/>
          </a:xfrm>
          <a:prstGeom prst="rect">
            <a:avLst/>
          </a:prstGeom>
        </p:spPr>
        <p:txBody>
          <a:bodyPr lIns="36000" tIns="36000" rIns="36000" bIns="36000" anchor="t" anchorCtr="0">
            <a:noAutofit/>
          </a:bodyPr>
          <a:lstStyle>
            <a:lvl1pPr marL="0" indent="0" algn="l">
              <a:lnSpc>
                <a:spcPct val="100000"/>
              </a:lnSpc>
              <a:buNone/>
              <a:defRPr sz="1950" b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dirty="0"/>
              <a:t>TITRE DES CHAPITRES</a:t>
            </a:r>
            <a:endParaRPr lang="en-US" dirty="0"/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C5814A76-7706-40B6-A829-AA1B102518D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551" y="174932"/>
            <a:ext cx="409494" cy="359250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B73C35D6-D349-44AA-A462-C042E956B41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895" y="175342"/>
            <a:ext cx="900000" cy="351220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FF40A734-7466-4F27-B1F7-46A243F1127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770" y="-1"/>
            <a:ext cx="872192" cy="3838555"/>
          </a:xfrm>
          <a:prstGeom prst="rect">
            <a:avLst/>
          </a:prstGeom>
        </p:spPr>
      </p:pic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0FB371AD-3490-49CC-B350-25421A726CB3}"/>
              </a:ext>
            </a:extLst>
          </p:cNvPr>
          <p:cNvCxnSpPr>
            <a:cxnSpLocks/>
          </p:cNvCxnSpPr>
          <p:nvPr userDrawn="1"/>
        </p:nvCxnSpPr>
        <p:spPr>
          <a:xfrm>
            <a:off x="1949265" y="2802966"/>
            <a:ext cx="0" cy="1378265"/>
          </a:xfrm>
          <a:prstGeom prst="line">
            <a:avLst/>
          </a:prstGeom>
          <a:ln w="76200" cap="rnd">
            <a:solidFill>
              <a:srgbClr val="E3000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0959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A8E15702-90EC-470A-9083-9E6C9AFD0A23}"/>
              </a:ext>
            </a:extLst>
          </p:cNvPr>
          <p:cNvSpPr/>
          <p:nvPr userDrawn="1"/>
        </p:nvSpPr>
        <p:spPr>
          <a:xfrm>
            <a:off x="901773" y="0"/>
            <a:ext cx="8242227" cy="716279"/>
          </a:xfrm>
          <a:prstGeom prst="rect">
            <a:avLst/>
          </a:prstGeom>
          <a:solidFill>
            <a:srgbClr val="FFD5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034D9E1E-B995-48E9-BE14-BA5B8A46A5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551" y="174932"/>
            <a:ext cx="409494" cy="359250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D79CB7CE-0F24-426B-8A3C-489E37CE69A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895" y="175342"/>
            <a:ext cx="900000" cy="351220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8B20A7F3-71E5-4C46-8149-1EFEE04B00F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4210" y="0"/>
            <a:ext cx="162752" cy="716279"/>
          </a:xfrm>
          <a:prstGeom prst="rect">
            <a:avLst/>
          </a:prstGeom>
        </p:spPr>
      </p:pic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514BA5F-0214-491B-93AD-5AF9B96603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9624" y="945485"/>
            <a:ext cx="8013600" cy="3744000"/>
          </a:xfrm>
        </p:spPr>
        <p:txBody>
          <a:bodyPr anchor="t"/>
          <a:lstStyle>
            <a:lvl1pPr marL="0" indent="0">
              <a:buClr>
                <a:srgbClr val="FFD500"/>
              </a:buClr>
              <a:buFont typeface="Wingdings" panose="05000000000000000000" pitchFamily="2" charset="2"/>
              <a:buNone/>
              <a:defRPr sz="1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5600" indent="-171450">
              <a:buClr>
                <a:srgbClr val="FFD500"/>
              </a:buClr>
              <a:buFont typeface="Wingdings" panose="05000000000000000000" pitchFamily="2" charset="2"/>
              <a:buChar char="§"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18400" indent="-171450">
              <a:buClr>
                <a:srgbClr val="FFD500"/>
              </a:buClr>
              <a:buFont typeface="Wingdings" panose="05000000000000000000" pitchFamily="2" charset="2"/>
              <a:buChar char="§"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Clr>
                <a:srgbClr val="FFD500"/>
              </a:buClr>
              <a:buFont typeface="Wingdings" panose="05000000000000000000" pitchFamily="2" charset="2"/>
              <a:buChar char="§"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buClr>
                <a:srgbClr val="FFD500"/>
              </a:buClr>
              <a:buFont typeface="Wingdings" panose="05000000000000000000" pitchFamily="2" charset="2"/>
              <a:buChar char="§"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38B68B5-5A75-4D67-9500-6AA45C2C81A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649446" y="4840044"/>
            <a:ext cx="2496993" cy="274097"/>
          </a:xfrm>
          <a:prstGeom prst="rect">
            <a:avLst/>
          </a:prstGeom>
        </p:spPr>
        <p:txBody>
          <a:bodyPr lIns="36000" tIns="36000" rIns="36000" bIns="36000" anchor="ctr" anchorCtr="0"/>
          <a:lstStyle>
            <a:lvl1pPr algn="l">
              <a:defRPr sz="675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Réf. : </a:t>
            </a:r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7425DC76-6CA8-4D9A-A454-745281CDB78D}"/>
              </a:ext>
            </a:extLst>
          </p:cNvPr>
          <p:cNvCxnSpPr/>
          <p:nvPr userDrawn="1"/>
        </p:nvCxnSpPr>
        <p:spPr>
          <a:xfrm>
            <a:off x="627036" y="4904509"/>
            <a:ext cx="0" cy="141266"/>
          </a:xfrm>
          <a:prstGeom prst="line">
            <a:avLst/>
          </a:prstGeom>
          <a:ln w="15875" cap="rnd">
            <a:solidFill>
              <a:srgbClr val="E3000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1829AA64-7169-4A52-BC67-49CDE5D82963}"/>
              </a:ext>
            </a:extLst>
          </p:cNvPr>
          <p:cNvCxnSpPr/>
          <p:nvPr userDrawn="1"/>
        </p:nvCxnSpPr>
        <p:spPr>
          <a:xfrm>
            <a:off x="320551" y="4904509"/>
            <a:ext cx="0" cy="141266"/>
          </a:xfrm>
          <a:prstGeom prst="line">
            <a:avLst/>
          </a:prstGeom>
          <a:ln w="15875" cap="rnd">
            <a:solidFill>
              <a:srgbClr val="E3000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Espace réservé du numéro de diapositive 5">
            <a:extLst>
              <a:ext uri="{FF2B5EF4-FFF2-40B4-BE49-F238E27FC236}">
                <a16:creationId xmlns:a16="http://schemas.microsoft.com/office/drawing/2014/main" id="{55498671-BBAB-43C4-B75B-0B88C1112B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54106" y="4841091"/>
            <a:ext cx="237600" cy="273050"/>
          </a:xfrm>
          <a:prstGeom prst="rect">
            <a:avLst/>
          </a:prstGeom>
        </p:spPr>
        <p:txBody>
          <a:bodyPr vert="horz" lIns="36000" tIns="36000" rIns="36000" bIns="36000" rtlCol="0" anchor="ctr" anchorCtr="0">
            <a:noAutofit/>
          </a:bodyPr>
          <a:lstStyle>
            <a:lvl1pPr>
              <a:defRPr lang="fr-FR" sz="680" smtClean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</a:pPr>
            <a:fld id="{A5052DC5-C85C-404A-8C4C-AA819F32C966}" type="slidenum">
              <a:rPr lang="fr-FR" smtClean="0"/>
              <a:pPr defTabSz="685800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</a:pPr>
              <a:t>‹N°›</a:t>
            </a:fld>
            <a:endParaRPr lang="fr-FR"/>
          </a:p>
        </p:txBody>
      </p:sp>
      <p:sp>
        <p:nvSpPr>
          <p:cNvPr id="16" name="Titre 1">
            <a:extLst>
              <a:ext uri="{FF2B5EF4-FFF2-40B4-BE49-F238E27FC236}">
                <a16:creationId xmlns:a16="http://schemas.microsoft.com/office/drawing/2014/main" id="{A9CCA25C-4F23-4AE8-B2BA-B97081ED828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76501" y="218731"/>
            <a:ext cx="6346948" cy="198000"/>
          </a:xfrm>
          <a:prstGeom prst="rect">
            <a:avLst/>
          </a:prstGeom>
        </p:spPr>
        <p:txBody>
          <a:bodyPr lIns="36000" tIns="36000" rIns="36000" bIns="36000" anchor="ctr" anchorCtr="0">
            <a:noAutofit/>
          </a:bodyPr>
          <a:lstStyle>
            <a:lvl1pPr>
              <a:defRPr sz="1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Titre</a:t>
            </a:r>
          </a:p>
        </p:txBody>
      </p:sp>
      <p:pic>
        <p:nvPicPr>
          <p:cNvPr id="18" name="Image 17">
            <a:extLst>
              <a:ext uri="{FF2B5EF4-FFF2-40B4-BE49-F238E27FC236}">
                <a16:creationId xmlns:a16="http://schemas.microsoft.com/office/drawing/2014/main" id="{7B50DAC5-BDFA-442D-BA75-518B243D493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4210" y="0"/>
            <a:ext cx="162752" cy="716279"/>
          </a:xfrm>
          <a:prstGeom prst="rect">
            <a:avLst/>
          </a:prstGeom>
        </p:spPr>
      </p:pic>
      <p:sp>
        <p:nvSpPr>
          <p:cNvPr id="19" name="Espace réservé du texte 43">
            <a:extLst>
              <a:ext uri="{FF2B5EF4-FFF2-40B4-BE49-F238E27FC236}">
                <a16:creationId xmlns:a16="http://schemas.microsoft.com/office/drawing/2014/main" id="{95C5CB13-B34E-47B7-9A8B-14FF04B9445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74176" y="416650"/>
            <a:ext cx="6353986" cy="198000"/>
          </a:xfrm>
          <a:prstGeom prst="rect">
            <a:avLst/>
          </a:prstGeom>
        </p:spPr>
        <p:txBody>
          <a:bodyPr lIns="36000" tIns="36000" rIns="36000" bIns="36000" anchor="ctr" anchorCtr="0">
            <a:noAutofit/>
          </a:bodyPr>
          <a:lstStyle>
            <a:lvl1pPr marL="0" indent="0">
              <a:buNone/>
              <a:defRPr lang="fr-FR" sz="1000" b="0" i="1" kern="1200" baseline="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Sous titre</a:t>
            </a:r>
          </a:p>
        </p:txBody>
      </p:sp>
    </p:spTree>
    <p:extLst>
      <p:ext uri="{BB962C8B-B14F-4D97-AF65-F5344CB8AC3E}">
        <p14:creationId xmlns:p14="http://schemas.microsoft.com/office/powerpoint/2010/main" val="30299363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1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Footer Placeholder 4">
            <a:extLst>
              <a:ext uri="{FF2B5EF4-FFF2-40B4-BE49-F238E27FC236}">
                <a16:creationId xmlns:a16="http://schemas.microsoft.com/office/drawing/2014/main" id="{063AE389-6BCD-45B0-A6BD-652617EB747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649446" y="4840044"/>
            <a:ext cx="2496993" cy="274097"/>
          </a:xfrm>
          <a:prstGeom prst="rect">
            <a:avLst/>
          </a:prstGeom>
        </p:spPr>
        <p:txBody>
          <a:bodyPr lIns="36000" tIns="36000" rIns="36000" bIns="36000" anchor="ctr" anchorCtr="0"/>
          <a:lstStyle>
            <a:lvl1pPr algn="l">
              <a:defRPr sz="675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Réf. : </a:t>
            </a:r>
          </a:p>
        </p:txBody>
      </p: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C3324C75-5541-4ACB-AC2B-11F7A2AA6E60}"/>
              </a:ext>
            </a:extLst>
          </p:cNvPr>
          <p:cNvCxnSpPr/>
          <p:nvPr userDrawn="1"/>
        </p:nvCxnSpPr>
        <p:spPr>
          <a:xfrm>
            <a:off x="627036" y="4904509"/>
            <a:ext cx="0" cy="141266"/>
          </a:xfrm>
          <a:prstGeom prst="line">
            <a:avLst/>
          </a:prstGeom>
          <a:ln w="15875" cap="rnd">
            <a:solidFill>
              <a:srgbClr val="E3000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DC81F7EF-7B41-499B-9170-0D645DFC7513}"/>
              </a:ext>
            </a:extLst>
          </p:cNvPr>
          <p:cNvCxnSpPr/>
          <p:nvPr userDrawn="1"/>
        </p:nvCxnSpPr>
        <p:spPr>
          <a:xfrm>
            <a:off x="320551" y="4904509"/>
            <a:ext cx="0" cy="141266"/>
          </a:xfrm>
          <a:prstGeom prst="line">
            <a:avLst/>
          </a:prstGeom>
          <a:ln w="15875" cap="rnd">
            <a:solidFill>
              <a:srgbClr val="E3000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9F630811-D15E-43BB-A25E-EA5B8D921831}"/>
              </a:ext>
            </a:extLst>
          </p:cNvPr>
          <p:cNvSpPr/>
          <p:nvPr userDrawn="1"/>
        </p:nvSpPr>
        <p:spPr>
          <a:xfrm>
            <a:off x="901773" y="0"/>
            <a:ext cx="8242227" cy="716279"/>
          </a:xfrm>
          <a:prstGeom prst="rect">
            <a:avLst/>
          </a:prstGeom>
          <a:solidFill>
            <a:srgbClr val="FFD5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Titre 1">
            <a:extLst>
              <a:ext uri="{FF2B5EF4-FFF2-40B4-BE49-F238E27FC236}">
                <a16:creationId xmlns:a16="http://schemas.microsoft.com/office/drawing/2014/main" id="{46A73B02-5174-4DB9-9BDD-28670585064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76501" y="218731"/>
            <a:ext cx="6346948" cy="198000"/>
          </a:xfrm>
          <a:prstGeom prst="rect">
            <a:avLst/>
          </a:prstGeom>
        </p:spPr>
        <p:txBody>
          <a:bodyPr lIns="36000" tIns="36000" rIns="36000" bIns="36000" anchor="ctr" anchorCtr="0">
            <a:noAutofit/>
          </a:bodyPr>
          <a:lstStyle>
            <a:lvl1pPr>
              <a:defRPr sz="1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Titre</a:t>
            </a:r>
          </a:p>
        </p:txBody>
      </p:sp>
      <p:pic>
        <p:nvPicPr>
          <p:cNvPr id="32" name="Image 31">
            <a:extLst>
              <a:ext uri="{FF2B5EF4-FFF2-40B4-BE49-F238E27FC236}">
                <a16:creationId xmlns:a16="http://schemas.microsoft.com/office/drawing/2014/main" id="{15437DC7-A76C-4A1F-B540-E32FCB54201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551" y="174932"/>
            <a:ext cx="409494" cy="359250"/>
          </a:xfrm>
          <a:prstGeom prst="rect">
            <a:avLst/>
          </a:prstGeom>
        </p:spPr>
      </p:pic>
      <p:pic>
        <p:nvPicPr>
          <p:cNvPr id="33" name="Image 32">
            <a:extLst>
              <a:ext uri="{FF2B5EF4-FFF2-40B4-BE49-F238E27FC236}">
                <a16:creationId xmlns:a16="http://schemas.microsoft.com/office/drawing/2014/main" id="{7AF92EBB-56B0-4E5B-A04A-07F64C3534E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895" y="175342"/>
            <a:ext cx="900000" cy="351220"/>
          </a:xfrm>
          <a:prstGeom prst="rect">
            <a:avLst/>
          </a:prstGeom>
        </p:spPr>
      </p:pic>
      <p:pic>
        <p:nvPicPr>
          <p:cNvPr id="34" name="Image 33">
            <a:extLst>
              <a:ext uri="{FF2B5EF4-FFF2-40B4-BE49-F238E27FC236}">
                <a16:creationId xmlns:a16="http://schemas.microsoft.com/office/drawing/2014/main" id="{908F8F51-CB53-435F-BC3F-D7BCE16EB5E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4210" y="0"/>
            <a:ext cx="162752" cy="716279"/>
          </a:xfrm>
          <a:prstGeom prst="rect">
            <a:avLst/>
          </a:prstGeom>
        </p:spPr>
      </p:pic>
      <p:sp>
        <p:nvSpPr>
          <p:cNvPr id="35" name="Espace réservé du texte 43">
            <a:extLst>
              <a:ext uri="{FF2B5EF4-FFF2-40B4-BE49-F238E27FC236}">
                <a16:creationId xmlns:a16="http://schemas.microsoft.com/office/drawing/2014/main" id="{67162678-3E53-4266-B346-04BB08846E2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74176" y="416650"/>
            <a:ext cx="6353986" cy="198000"/>
          </a:xfrm>
          <a:prstGeom prst="rect">
            <a:avLst/>
          </a:prstGeom>
        </p:spPr>
        <p:txBody>
          <a:bodyPr lIns="36000" tIns="36000" rIns="36000" bIns="36000" anchor="ctr" anchorCtr="0">
            <a:noAutofit/>
          </a:bodyPr>
          <a:lstStyle>
            <a:lvl1pPr marL="0" indent="0">
              <a:buNone/>
              <a:defRPr lang="fr-FR" sz="1000" b="0" i="1" kern="1200" baseline="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Sous titre</a:t>
            </a:r>
          </a:p>
        </p:txBody>
      </p:sp>
      <p:sp>
        <p:nvSpPr>
          <p:cNvPr id="12" name="Espace réservé du numéro de diapositive 5">
            <a:extLst>
              <a:ext uri="{FF2B5EF4-FFF2-40B4-BE49-F238E27FC236}">
                <a16:creationId xmlns:a16="http://schemas.microsoft.com/office/drawing/2014/main" id="{7863680A-8C1A-42E5-9C45-34BAF9553C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54106" y="4841091"/>
            <a:ext cx="237600" cy="273050"/>
          </a:xfrm>
          <a:prstGeom prst="rect">
            <a:avLst/>
          </a:prstGeom>
        </p:spPr>
        <p:txBody>
          <a:bodyPr vert="horz" lIns="36000" tIns="36000" rIns="36000" bIns="36000" rtlCol="0" anchor="ctr" anchorCtr="0">
            <a:noAutofit/>
          </a:bodyPr>
          <a:lstStyle>
            <a:lvl1pPr>
              <a:defRPr lang="fr-FR" sz="680" smtClean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</a:pPr>
            <a:fld id="{A5052DC5-C85C-404A-8C4C-AA819F32C966}" type="slidenum">
              <a:rPr lang="fr-FR" smtClean="0"/>
              <a:pPr defTabSz="685800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1753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EBC2049-40AC-464B-A9D6-C7176E42C55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09623" y="945485"/>
            <a:ext cx="3780000" cy="3744000"/>
          </a:xfrm>
          <a:prstGeom prst="rect">
            <a:avLst/>
          </a:prstGeom>
        </p:spPr>
        <p:txBody>
          <a:bodyPr lIns="36000" tIns="36000" rIns="36000" bIns="36000" anchor="ctr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None/>
              <a:defRPr sz="1400" b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spcAft>
                <a:spcPts val="900"/>
              </a:spcAft>
              <a:buNone/>
              <a:defRPr sz="1200" b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0" indent="0">
              <a:spcAft>
                <a:spcPts val="900"/>
              </a:spcAft>
              <a:buNone/>
              <a:defRPr sz="1000" b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0" indent="0">
              <a:spcAft>
                <a:spcPts val="700"/>
              </a:spcAft>
              <a:buNone/>
              <a:defRPr sz="1400" b="1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0" indent="0">
              <a:spcAft>
                <a:spcPts val="900"/>
              </a:spcAft>
              <a:buNone/>
              <a:defRPr sz="1400" b="1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0" indent="0">
              <a:spcBef>
                <a:spcPts val="0"/>
              </a:spcBef>
              <a:spcAft>
                <a:spcPts val="1600"/>
              </a:spcAft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0" indent="0">
              <a:spcBef>
                <a:spcPts val="0"/>
              </a:spcBef>
              <a:spcAft>
                <a:spcPts val="200"/>
              </a:spcAft>
              <a:buNone/>
              <a:defRPr sz="1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</a:lstStyle>
          <a:p>
            <a:pPr lvl="0"/>
            <a:r>
              <a:rPr lang="fr-FR" dirty="0"/>
              <a:t>TITRE principal </a:t>
            </a:r>
            <a:r>
              <a:rPr lang="fr-FR" dirty="0" err="1"/>
              <a:t>arial</a:t>
            </a:r>
            <a:r>
              <a:rPr lang="fr-FR" dirty="0"/>
              <a:t> </a:t>
            </a:r>
            <a:r>
              <a:rPr lang="fr-FR" dirty="0" err="1"/>
              <a:t>bold</a:t>
            </a:r>
            <a:r>
              <a:rPr lang="fr-FR" dirty="0"/>
              <a:t> 15 pt noir</a:t>
            </a:r>
          </a:p>
          <a:p>
            <a:pPr lvl="1"/>
            <a:r>
              <a:rPr lang="fr-FR" dirty="0"/>
              <a:t>TITRE principal </a:t>
            </a:r>
            <a:r>
              <a:rPr lang="fr-FR" dirty="0" err="1"/>
              <a:t>arial</a:t>
            </a:r>
            <a:r>
              <a:rPr lang="fr-FR" dirty="0"/>
              <a:t> </a:t>
            </a:r>
            <a:r>
              <a:rPr lang="fr-FR" dirty="0" err="1"/>
              <a:t>bold</a:t>
            </a:r>
            <a:r>
              <a:rPr lang="fr-FR" dirty="0"/>
              <a:t> 12 pt noir</a:t>
            </a:r>
          </a:p>
          <a:p>
            <a:pPr lvl="2"/>
            <a:r>
              <a:rPr lang="fr-FR" dirty="0"/>
              <a:t>TITRE principal </a:t>
            </a:r>
            <a:r>
              <a:rPr lang="fr-FR" dirty="0" err="1"/>
              <a:t>arial</a:t>
            </a:r>
            <a:r>
              <a:rPr lang="fr-FR" dirty="0"/>
              <a:t> </a:t>
            </a:r>
            <a:r>
              <a:rPr lang="fr-FR" dirty="0" err="1"/>
              <a:t>bold</a:t>
            </a:r>
            <a:r>
              <a:rPr lang="fr-FR" dirty="0"/>
              <a:t> 10pt noir</a:t>
            </a:r>
          </a:p>
          <a:p>
            <a:pPr lvl="6"/>
            <a:r>
              <a:rPr lang="fr-FR" dirty="0"/>
              <a:t>texte standard </a:t>
            </a:r>
            <a:r>
              <a:rPr lang="fr-FR" dirty="0" err="1"/>
              <a:t>arial</a:t>
            </a:r>
            <a:r>
              <a:rPr lang="fr-FR" dirty="0"/>
              <a:t> 10pt noir</a:t>
            </a:r>
          </a:p>
          <a:p>
            <a:pPr lvl="6"/>
            <a:r>
              <a:rPr lang="fr-FR" dirty="0" err="1"/>
              <a:t>Henihita</a:t>
            </a:r>
            <a:r>
              <a:rPr lang="fr-FR" dirty="0"/>
              <a:t> </a:t>
            </a:r>
            <a:r>
              <a:rPr lang="fr-FR" dirty="0" err="1"/>
              <a:t>tquatem</a:t>
            </a:r>
            <a:r>
              <a:rPr lang="fr-FR" dirty="0"/>
              <a:t> </a:t>
            </a:r>
            <a:r>
              <a:rPr lang="fr-FR" dirty="0" err="1"/>
              <a:t>eum</a:t>
            </a:r>
            <a:r>
              <a:rPr lang="fr-FR" dirty="0"/>
              <a:t> </a:t>
            </a:r>
            <a:r>
              <a:rPr lang="fr-FR" dirty="0" err="1"/>
              <a:t>repudia</a:t>
            </a:r>
            <a:r>
              <a:rPr lang="fr-FR" dirty="0"/>
              <a:t> </a:t>
            </a:r>
            <a:r>
              <a:rPr lang="fr-FR" dirty="0" err="1"/>
              <a:t>veles</a:t>
            </a:r>
            <a:r>
              <a:rPr lang="fr-FR" dirty="0"/>
              <a:t> et, </a:t>
            </a:r>
            <a:r>
              <a:rPr lang="fr-FR" dirty="0" err="1"/>
              <a:t>comnim</a:t>
            </a:r>
            <a:r>
              <a:rPr lang="fr-FR" dirty="0"/>
              <a:t> et lia </a:t>
            </a:r>
            <a:r>
              <a:rPr lang="fr-FR" dirty="0" err="1"/>
              <a:t>doluptas</a:t>
            </a:r>
            <a:r>
              <a:rPr lang="fr-FR" dirty="0"/>
              <a:t> </a:t>
            </a:r>
            <a:r>
              <a:rPr lang="fr-FR" dirty="0" err="1"/>
              <a:t>molore</a:t>
            </a:r>
            <a:r>
              <a:rPr lang="fr-FR" dirty="0"/>
              <a:t> </a:t>
            </a:r>
            <a:r>
              <a:rPr lang="fr-FR" dirty="0" err="1"/>
              <a:t>elit</a:t>
            </a:r>
            <a:r>
              <a:rPr lang="fr-FR" dirty="0"/>
              <a:t> </a:t>
            </a:r>
            <a:r>
              <a:rPr lang="fr-FR" dirty="0" err="1"/>
              <a:t>occus</a:t>
            </a:r>
            <a:r>
              <a:rPr lang="fr-FR" dirty="0"/>
              <a:t> </a:t>
            </a:r>
            <a:r>
              <a:rPr lang="fr-FR" dirty="0" err="1"/>
              <a:t>moditas</a:t>
            </a:r>
            <a:r>
              <a:rPr lang="fr-FR" dirty="0"/>
              <a:t> </a:t>
            </a:r>
            <a:r>
              <a:rPr lang="fr-FR" dirty="0" err="1"/>
              <a:t>adis</a:t>
            </a:r>
            <a:r>
              <a:rPr lang="fr-FR" dirty="0"/>
              <a:t> </a:t>
            </a:r>
            <a:r>
              <a:rPr lang="fr-FR" dirty="0" err="1"/>
              <a:t>evendae</a:t>
            </a:r>
            <a:r>
              <a:rPr lang="fr-FR" dirty="0"/>
              <a:t> nos </a:t>
            </a:r>
            <a:r>
              <a:rPr lang="fr-FR" dirty="0" err="1"/>
              <a:t>intur</a:t>
            </a:r>
            <a:r>
              <a:rPr lang="fr-FR" dirty="0"/>
              <a:t> mo </a:t>
            </a:r>
            <a:r>
              <a:rPr lang="fr-FR" dirty="0" err="1"/>
              <a:t>doluptaquas</a:t>
            </a:r>
            <a:r>
              <a:rPr lang="fr-FR" dirty="0"/>
              <a:t> </a:t>
            </a:r>
            <a:r>
              <a:rPr lang="fr-FR" dirty="0" err="1"/>
              <a:t>autectem</a:t>
            </a:r>
            <a:r>
              <a:rPr lang="fr-FR" dirty="0"/>
              <a:t> </a:t>
            </a:r>
            <a:r>
              <a:rPr lang="fr-FR" dirty="0" err="1"/>
              <a:t>haribus</a:t>
            </a:r>
            <a:r>
              <a:rPr lang="fr-FR" dirty="0"/>
              <a:t> </a:t>
            </a:r>
            <a:r>
              <a:rPr lang="fr-FR" dirty="0" err="1"/>
              <a:t>dipsa</a:t>
            </a:r>
            <a:r>
              <a:rPr lang="fr-FR" dirty="0"/>
              <a:t> </a:t>
            </a:r>
            <a:r>
              <a:rPr lang="fr-FR" dirty="0" err="1"/>
              <a:t>comnis</a:t>
            </a:r>
            <a:r>
              <a:rPr lang="fr-FR" dirty="0"/>
              <a:t> el </a:t>
            </a:r>
            <a:r>
              <a:rPr lang="fr-FR" dirty="0" err="1"/>
              <a:t>moluptatiore</a:t>
            </a:r>
            <a:r>
              <a:rPr lang="fr-FR" dirty="0"/>
              <a:t> cum </a:t>
            </a:r>
            <a:r>
              <a:rPr lang="fr-FR" dirty="0" err="1"/>
              <a:t>nihitior</a:t>
            </a:r>
            <a:r>
              <a:rPr lang="fr-FR" dirty="0"/>
              <a:t> </a:t>
            </a:r>
            <a:r>
              <a:rPr lang="fr-FR" dirty="0" err="1"/>
              <a:t>sit</a:t>
            </a:r>
            <a:r>
              <a:rPr lang="fr-FR" dirty="0"/>
              <a:t> </a:t>
            </a:r>
            <a:r>
              <a:rPr lang="fr-FR" dirty="0" err="1"/>
              <a:t>quissin</a:t>
            </a:r>
            <a:r>
              <a:rPr lang="fr-FR" dirty="0"/>
              <a:t>. </a:t>
            </a:r>
          </a:p>
        </p:txBody>
      </p:sp>
      <p:sp>
        <p:nvSpPr>
          <p:cNvPr id="36" name="Espace réservé du contenu 2">
            <a:extLst>
              <a:ext uri="{FF2B5EF4-FFF2-40B4-BE49-F238E27FC236}">
                <a16:creationId xmlns:a16="http://schemas.microsoft.com/office/drawing/2014/main" id="{7A75B466-4BAA-42A3-8790-DB408A7346F8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5043224" y="945485"/>
            <a:ext cx="3780000" cy="3744000"/>
          </a:xfrm>
          <a:prstGeom prst="rect">
            <a:avLst/>
          </a:prstGeom>
        </p:spPr>
        <p:txBody>
          <a:bodyPr lIns="36000" tIns="36000" rIns="36000" bIns="36000" anchor="ctr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None/>
              <a:defRPr sz="15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spcAft>
                <a:spcPts val="900"/>
              </a:spcAft>
              <a:buNone/>
              <a:defRPr sz="1400" b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0" indent="0">
              <a:spcAft>
                <a:spcPts val="900"/>
              </a:spcAft>
              <a:buNone/>
              <a:defRPr sz="1000" b="1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0" indent="0">
              <a:spcAft>
                <a:spcPts val="700"/>
              </a:spcAft>
              <a:buNone/>
              <a:defRPr sz="900" b="1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0" indent="0">
              <a:spcAft>
                <a:spcPts val="900"/>
              </a:spcAft>
              <a:buNone/>
              <a:defRPr sz="800" b="1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0" indent="0">
              <a:spcBef>
                <a:spcPts val="0"/>
              </a:spcBef>
              <a:spcAft>
                <a:spcPts val="1600"/>
              </a:spcAft>
              <a:buNone/>
              <a:defRPr sz="1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0" indent="0"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None/>
              <a:defRPr sz="1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0" indent="-72000">
              <a:spcBef>
                <a:spcPts val="0"/>
              </a:spcBef>
              <a:spcAft>
                <a:spcPts val="600"/>
              </a:spcAft>
              <a:buClr>
                <a:srgbClr val="FFD500"/>
              </a:buClr>
              <a:buFont typeface="Wingdings" panose="05000000000000000000" pitchFamily="2" charset="2"/>
              <a:buChar char="§"/>
              <a:defRPr sz="10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</a:lstStyle>
          <a:p>
            <a:pPr lvl="1"/>
            <a:r>
              <a:rPr lang="fr-FR" dirty="0"/>
              <a:t>Liste</a:t>
            </a:r>
          </a:p>
          <a:p>
            <a:pPr lvl="5"/>
            <a:r>
              <a:rPr lang="fr-FR" dirty="0" err="1"/>
              <a:t>Chapo</a:t>
            </a:r>
            <a:r>
              <a:rPr lang="fr-FR" dirty="0"/>
              <a:t> </a:t>
            </a:r>
            <a:r>
              <a:rPr lang="fr-FR" dirty="0" err="1"/>
              <a:t>arial</a:t>
            </a:r>
            <a:r>
              <a:rPr lang="fr-FR" dirty="0"/>
              <a:t> </a:t>
            </a:r>
            <a:r>
              <a:rPr lang="fr-FR" dirty="0" err="1"/>
              <a:t>bold</a:t>
            </a:r>
            <a:r>
              <a:rPr lang="fr-FR" dirty="0"/>
              <a:t> 8 pt </a:t>
            </a:r>
            <a:r>
              <a:rPr lang="fr-FR" dirty="0" err="1"/>
              <a:t>Voluptatusam</a:t>
            </a:r>
            <a:r>
              <a:rPr lang="fr-FR" dirty="0"/>
              <a:t> </a:t>
            </a:r>
            <a:r>
              <a:rPr lang="fr-FR" dirty="0" err="1"/>
              <a:t>conse</a:t>
            </a:r>
            <a:r>
              <a:rPr lang="fr-FR" dirty="0"/>
              <a:t> </a:t>
            </a:r>
            <a:r>
              <a:rPr lang="fr-FR" dirty="0" err="1"/>
              <a:t>parum</a:t>
            </a:r>
            <a:r>
              <a:rPr lang="fr-FR" dirty="0"/>
              <a:t> ut </a:t>
            </a:r>
            <a:r>
              <a:rPr lang="fr-FR" dirty="0" err="1"/>
              <a:t>fuga</a:t>
            </a:r>
            <a:r>
              <a:rPr lang="fr-FR" dirty="0"/>
              <a:t>. </a:t>
            </a:r>
            <a:r>
              <a:rPr lang="fr-FR" dirty="0" err="1"/>
              <a:t>Itatis</a:t>
            </a:r>
            <a:r>
              <a:rPr lang="fr-FR" dirty="0"/>
              <a:t> </a:t>
            </a:r>
            <a:r>
              <a:rPr lang="fr-FR" dirty="0" err="1"/>
              <a:t>sandis</a:t>
            </a:r>
            <a:r>
              <a:rPr lang="fr-FR" dirty="0"/>
              <a:t> re </a:t>
            </a:r>
            <a:r>
              <a:rPr lang="fr-FR" dirty="0" err="1"/>
              <a:t>pre</a:t>
            </a:r>
            <a:r>
              <a:rPr lang="fr-FR" dirty="0"/>
              <a:t> </a:t>
            </a:r>
            <a:r>
              <a:rPr lang="fr-FR" dirty="0" err="1"/>
              <a:t>eos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qui </a:t>
            </a:r>
            <a:r>
              <a:rPr lang="fr-FR" dirty="0" err="1"/>
              <a:t>nim</a:t>
            </a:r>
            <a:r>
              <a:rPr lang="fr-FR" dirty="0"/>
              <a:t> </a:t>
            </a:r>
            <a:r>
              <a:rPr lang="fr-FR" dirty="0" err="1"/>
              <a:t>reperum</a:t>
            </a:r>
            <a:r>
              <a:rPr lang="fr-FR" dirty="0"/>
              <a:t> </a:t>
            </a:r>
            <a:r>
              <a:rPr lang="fr-FR" dirty="0" err="1"/>
              <a:t>fugitatur</a:t>
            </a:r>
            <a:r>
              <a:rPr lang="fr-FR" dirty="0"/>
              <a:t> </a:t>
            </a:r>
            <a:r>
              <a:rPr lang="fr-FR" dirty="0" err="1"/>
              <a:t>magnimos</a:t>
            </a:r>
            <a:r>
              <a:rPr lang="fr-FR" dirty="0"/>
              <a:t> </a:t>
            </a:r>
            <a:r>
              <a:rPr lang="fr-FR" dirty="0" err="1"/>
              <a:t>restionseque</a:t>
            </a:r>
            <a:r>
              <a:rPr lang="fr-FR" dirty="0"/>
              <a:t> </a:t>
            </a:r>
            <a:r>
              <a:rPr lang="fr-FR" dirty="0" err="1"/>
              <a:t>siminciunt</a:t>
            </a:r>
            <a:r>
              <a:rPr lang="fr-FR" dirty="0"/>
              <a:t> </a:t>
            </a:r>
            <a:r>
              <a:rPr lang="fr-FR" dirty="0" err="1"/>
              <a:t>aliquodipsam</a:t>
            </a:r>
            <a:r>
              <a:rPr lang="fr-FR" dirty="0"/>
              <a:t> </a:t>
            </a:r>
            <a:r>
              <a:rPr lang="fr-FR" dirty="0" err="1"/>
              <a:t>eum</a:t>
            </a:r>
            <a:r>
              <a:rPr lang="fr-FR" dirty="0"/>
              <a:t> </a:t>
            </a:r>
            <a:r>
              <a:rPr lang="fr-FR" dirty="0" err="1"/>
              <a:t>vel</a:t>
            </a:r>
            <a:r>
              <a:rPr lang="fr-FR" dirty="0"/>
              <a:t> </a:t>
            </a:r>
            <a:r>
              <a:rPr lang="fr-FR" dirty="0" err="1"/>
              <a:t>eataspellaut</a:t>
            </a:r>
            <a:r>
              <a:rPr lang="fr-FR" dirty="0"/>
              <a:t> </a:t>
            </a:r>
            <a:r>
              <a:rPr lang="fr-FR" dirty="0" err="1"/>
              <a:t>poreicatem</a:t>
            </a:r>
            <a:r>
              <a:rPr lang="fr-FR" dirty="0"/>
              <a:t> </a:t>
            </a:r>
            <a:r>
              <a:rPr lang="fr-FR" dirty="0" err="1"/>
              <a:t>quae</a:t>
            </a:r>
            <a:r>
              <a:rPr lang="fr-FR" dirty="0"/>
              <a:t>. </a:t>
            </a:r>
          </a:p>
          <a:p>
            <a:pPr lvl="7"/>
            <a:r>
              <a:rPr lang="fr-FR" dirty="0"/>
              <a:t>texte standard </a:t>
            </a:r>
            <a:r>
              <a:rPr lang="fr-FR" dirty="0" err="1"/>
              <a:t>arial</a:t>
            </a:r>
            <a:r>
              <a:rPr lang="fr-FR" dirty="0"/>
              <a:t> 20 pt noir interlignage 36 pt</a:t>
            </a:r>
          </a:p>
          <a:p>
            <a:pPr lvl="7"/>
            <a:r>
              <a:rPr lang="fr-FR" dirty="0" err="1"/>
              <a:t>Comnim</a:t>
            </a:r>
            <a:r>
              <a:rPr lang="fr-FR" dirty="0"/>
              <a:t> et lia </a:t>
            </a:r>
            <a:r>
              <a:rPr lang="fr-FR" dirty="0" err="1"/>
              <a:t>doluptas</a:t>
            </a:r>
            <a:r>
              <a:rPr lang="fr-FR" dirty="0"/>
              <a:t> </a:t>
            </a:r>
            <a:r>
              <a:rPr lang="fr-FR" dirty="0" err="1"/>
              <a:t>molore</a:t>
            </a:r>
            <a:r>
              <a:rPr lang="fr-FR" dirty="0"/>
              <a:t> </a:t>
            </a:r>
            <a:r>
              <a:rPr lang="fr-FR" dirty="0" err="1"/>
              <a:t>elit</a:t>
            </a:r>
            <a:r>
              <a:rPr lang="fr-FR" dirty="0"/>
              <a:t> </a:t>
            </a:r>
            <a:r>
              <a:rPr lang="fr-FR" dirty="0" err="1"/>
              <a:t>occus</a:t>
            </a:r>
            <a:r>
              <a:rPr lang="fr-FR" dirty="0"/>
              <a:t> </a:t>
            </a:r>
            <a:endParaRPr lang="pt-BR" dirty="0"/>
          </a:p>
          <a:p>
            <a:pPr lvl="7"/>
            <a:r>
              <a:rPr lang="pt-BR" dirty="0"/>
              <a:t>Moditas adis evendae </a:t>
            </a:r>
          </a:p>
          <a:p>
            <a:pPr lvl="7"/>
            <a:r>
              <a:rPr lang="pt-BR" dirty="0"/>
              <a:t>Nos intur mo doluptaquas autectem</a:t>
            </a:r>
          </a:p>
          <a:p>
            <a:pPr lvl="1"/>
            <a:r>
              <a:rPr lang="fr-FR" dirty="0"/>
              <a:t>Exergue</a:t>
            </a:r>
          </a:p>
          <a:p>
            <a:pPr lvl="6"/>
            <a:r>
              <a:rPr lang="fr-FR" dirty="0"/>
              <a:t>texte standard </a:t>
            </a:r>
            <a:r>
              <a:rPr lang="fr-FR" dirty="0" err="1"/>
              <a:t>arial</a:t>
            </a:r>
            <a:r>
              <a:rPr lang="fr-FR" dirty="0"/>
              <a:t> 8 pt noir </a:t>
            </a:r>
            <a:r>
              <a:rPr lang="fr-FR" dirty="0" err="1"/>
              <a:t>Henihita</a:t>
            </a:r>
            <a:r>
              <a:rPr lang="fr-FR" dirty="0"/>
              <a:t> </a:t>
            </a:r>
            <a:r>
              <a:rPr lang="fr-FR" dirty="0" err="1"/>
              <a:t>tquatem</a:t>
            </a:r>
            <a:r>
              <a:rPr lang="fr-FR" dirty="0"/>
              <a:t> </a:t>
            </a:r>
            <a:r>
              <a:rPr lang="fr-FR" dirty="0" err="1"/>
              <a:t>eum</a:t>
            </a:r>
            <a:r>
              <a:rPr lang="fr-FR" dirty="0"/>
              <a:t> </a:t>
            </a:r>
            <a:r>
              <a:rPr lang="fr-FR" dirty="0" err="1"/>
              <a:t>repudia</a:t>
            </a:r>
            <a:r>
              <a:rPr lang="fr-FR" dirty="0"/>
              <a:t> </a:t>
            </a:r>
            <a:r>
              <a:rPr lang="fr-FR" dirty="0" err="1"/>
              <a:t>veles</a:t>
            </a:r>
            <a:r>
              <a:rPr lang="fr-FR" dirty="0"/>
              <a:t> et, </a:t>
            </a:r>
            <a:r>
              <a:rPr lang="fr-FR" dirty="0" err="1"/>
              <a:t>comnim</a:t>
            </a:r>
            <a:r>
              <a:rPr lang="fr-FR" dirty="0"/>
              <a:t> et </a:t>
            </a:r>
            <a:r>
              <a:rPr lang="fr-FR" dirty="0" err="1"/>
              <a:t>autectem</a:t>
            </a:r>
            <a:r>
              <a:rPr lang="fr-FR" dirty="0"/>
              <a:t> </a:t>
            </a:r>
            <a:r>
              <a:rPr lang="fr-FR" dirty="0" err="1"/>
              <a:t>haribus</a:t>
            </a:r>
            <a:r>
              <a:rPr lang="fr-FR" dirty="0"/>
              <a:t> </a:t>
            </a:r>
            <a:r>
              <a:rPr lang="fr-FR" dirty="0" err="1"/>
              <a:t>dipsa</a:t>
            </a:r>
            <a:endParaRPr lang="fr-FR" dirty="0"/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02F85AC0-326B-49BA-B9D5-0440DCF3DBE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649446" y="4840044"/>
            <a:ext cx="2496993" cy="274097"/>
          </a:xfrm>
          <a:prstGeom prst="rect">
            <a:avLst/>
          </a:prstGeom>
        </p:spPr>
        <p:txBody>
          <a:bodyPr lIns="36000" tIns="36000" rIns="36000" bIns="36000" anchor="ctr" anchorCtr="0"/>
          <a:lstStyle>
            <a:lvl1pPr algn="l">
              <a:defRPr sz="675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Réf. : </a:t>
            </a:r>
          </a:p>
        </p:txBody>
      </p: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4C1756EB-5497-4029-946A-F3E7A3BA2FB6}"/>
              </a:ext>
            </a:extLst>
          </p:cNvPr>
          <p:cNvCxnSpPr/>
          <p:nvPr userDrawn="1"/>
        </p:nvCxnSpPr>
        <p:spPr>
          <a:xfrm>
            <a:off x="627036" y="4904509"/>
            <a:ext cx="0" cy="141266"/>
          </a:xfrm>
          <a:prstGeom prst="line">
            <a:avLst/>
          </a:prstGeom>
          <a:ln w="15875" cap="rnd">
            <a:solidFill>
              <a:srgbClr val="E3000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FE36B387-B797-4A4A-AD08-BBDE156A99AD}"/>
              </a:ext>
            </a:extLst>
          </p:cNvPr>
          <p:cNvCxnSpPr/>
          <p:nvPr userDrawn="1"/>
        </p:nvCxnSpPr>
        <p:spPr>
          <a:xfrm>
            <a:off x="320551" y="4904509"/>
            <a:ext cx="0" cy="141266"/>
          </a:xfrm>
          <a:prstGeom prst="line">
            <a:avLst/>
          </a:prstGeom>
          <a:ln w="15875" cap="rnd">
            <a:solidFill>
              <a:srgbClr val="E3000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2F25F54B-46CD-488A-8EAC-52E4948D5116}"/>
              </a:ext>
            </a:extLst>
          </p:cNvPr>
          <p:cNvSpPr/>
          <p:nvPr userDrawn="1"/>
        </p:nvSpPr>
        <p:spPr>
          <a:xfrm>
            <a:off x="901773" y="0"/>
            <a:ext cx="8242227" cy="716279"/>
          </a:xfrm>
          <a:prstGeom prst="rect">
            <a:avLst/>
          </a:prstGeom>
          <a:solidFill>
            <a:srgbClr val="FFD5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Titre 1">
            <a:extLst>
              <a:ext uri="{FF2B5EF4-FFF2-40B4-BE49-F238E27FC236}">
                <a16:creationId xmlns:a16="http://schemas.microsoft.com/office/drawing/2014/main" id="{FB9A9CA4-BE74-45EF-9824-BF94D5ACD4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76501" y="218731"/>
            <a:ext cx="6346948" cy="198000"/>
          </a:xfrm>
          <a:prstGeom prst="rect">
            <a:avLst/>
          </a:prstGeom>
        </p:spPr>
        <p:txBody>
          <a:bodyPr lIns="36000" tIns="36000" rIns="36000" bIns="36000" anchor="ctr" anchorCtr="0">
            <a:noAutofit/>
          </a:bodyPr>
          <a:lstStyle>
            <a:lvl1pPr>
              <a:defRPr sz="1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Titre</a:t>
            </a:r>
          </a:p>
        </p:txBody>
      </p:sp>
      <p:pic>
        <p:nvPicPr>
          <p:cNvPr id="31" name="Image 30">
            <a:extLst>
              <a:ext uri="{FF2B5EF4-FFF2-40B4-BE49-F238E27FC236}">
                <a16:creationId xmlns:a16="http://schemas.microsoft.com/office/drawing/2014/main" id="{ECCE1E24-EA16-4CDF-948E-E72E553C09E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551" y="174932"/>
            <a:ext cx="409494" cy="359250"/>
          </a:xfrm>
          <a:prstGeom prst="rect">
            <a:avLst/>
          </a:prstGeom>
        </p:spPr>
      </p:pic>
      <p:pic>
        <p:nvPicPr>
          <p:cNvPr id="32" name="Image 31">
            <a:extLst>
              <a:ext uri="{FF2B5EF4-FFF2-40B4-BE49-F238E27FC236}">
                <a16:creationId xmlns:a16="http://schemas.microsoft.com/office/drawing/2014/main" id="{262301D5-085B-40D4-A6A7-AEF7607ED13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895" y="175342"/>
            <a:ext cx="900000" cy="351220"/>
          </a:xfrm>
          <a:prstGeom prst="rect">
            <a:avLst/>
          </a:prstGeom>
        </p:spPr>
      </p:pic>
      <p:pic>
        <p:nvPicPr>
          <p:cNvPr id="33" name="Image 32">
            <a:extLst>
              <a:ext uri="{FF2B5EF4-FFF2-40B4-BE49-F238E27FC236}">
                <a16:creationId xmlns:a16="http://schemas.microsoft.com/office/drawing/2014/main" id="{6C8BAC75-732E-4AAC-A776-CA9C186C600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4210" y="0"/>
            <a:ext cx="162752" cy="716279"/>
          </a:xfrm>
          <a:prstGeom prst="rect">
            <a:avLst/>
          </a:prstGeom>
        </p:spPr>
      </p:pic>
      <p:sp>
        <p:nvSpPr>
          <p:cNvPr id="34" name="Espace réservé du texte 43">
            <a:extLst>
              <a:ext uri="{FF2B5EF4-FFF2-40B4-BE49-F238E27FC236}">
                <a16:creationId xmlns:a16="http://schemas.microsoft.com/office/drawing/2014/main" id="{30CA0B02-C01D-4BBB-B24A-4BA042A9DD9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74176" y="416650"/>
            <a:ext cx="6353986" cy="198000"/>
          </a:xfrm>
          <a:prstGeom prst="rect">
            <a:avLst/>
          </a:prstGeom>
        </p:spPr>
        <p:txBody>
          <a:bodyPr lIns="36000" tIns="36000" rIns="36000" bIns="36000" anchor="ctr" anchorCtr="0">
            <a:noAutofit/>
          </a:bodyPr>
          <a:lstStyle>
            <a:lvl1pPr marL="0" indent="0">
              <a:buNone/>
              <a:defRPr lang="fr-FR" sz="1000" b="0" i="1" kern="1200" baseline="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Sous titre</a:t>
            </a:r>
          </a:p>
        </p:txBody>
      </p:sp>
      <p:sp>
        <p:nvSpPr>
          <p:cNvPr id="14" name="Espace réservé du numéro de diapositive 5">
            <a:extLst>
              <a:ext uri="{FF2B5EF4-FFF2-40B4-BE49-F238E27FC236}">
                <a16:creationId xmlns:a16="http://schemas.microsoft.com/office/drawing/2014/main" id="{FFF6830A-F637-44F1-A7C1-994A306426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54106" y="4841091"/>
            <a:ext cx="237600" cy="273050"/>
          </a:xfrm>
          <a:prstGeom prst="rect">
            <a:avLst/>
          </a:prstGeom>
        </p:spPr>
        <p:txBody>
          <a:bodyPr vert="horz" lIns="36000" tIns="36000" rIns="36000" bIns="36000" rtlCol="0" anchor="ctr" anchorCtr="0">
            <a:noAutofit/>
          </a:bodyPr>
          <a:lstStyle>
            <a:lvl1pPr>
              <a:defRPr lang="fr-FR" sz="680" smtClean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</a:pPr>
            <a:fld id="{A5052DC5-C85C-404A-8C4C-AA819F32C966}" type="slidenum">
              <a:rPr lang="fr-FR" smtClean="0"/>
              <a:pPr defTabSz="685800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3962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2A1D2295-04FA-41E2-86B8-0B0580823500}"/>
              </a:ext>
            </a:extLst>
          </p:cNvPr>
          <p:cNvSpPr/>
          <p:nvPr userDrawn="1"/>
        </p:nvSpPr>
        <p:spPr>
          <a:xfrm>
            <a:off x="1627799" y="0"/>
            <a:ext cx="7509163" cy="5148263"/>
          </a:xfrm>
          <a:prstGeom prst="rect">
            <a:avLst/>
          </a:prstGeom>
          <a:solidFill>
            <a:srgbClr val="FFD5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920970" y="3015108"/>
            <a:ext cx="6858000" cy="497396"/>
          </a:xfrm>
          <a:prstGeom prst="rect">
            <a:avLst/>
          </a:prstGeom>
        </p:spPr>
        <p:txBody>
          <a:bodyPr lIns="36000" tIns="36000" rIns="36000" bIns="36000" anchor="ctr" anchorCtr="0">
            <a:noAutofit/>
          </a:bodyPr>
          <a:lstStyle>
            <a:lvl1pPr algn="l">
              <a:defRPr sz="338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Titre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920970" y="3569833"/>
            <a:ext cx="6858000" cy="317769"/>
          </a:xfrm>
          <a:prstGeom prst="rect">
            <a:avLst/>
          </a:prstGeom>
        </p:spPr>
        <p:txBody>
          <a:bodyPr lIns="36000" tIns="36000" rIns="36000" bIns="36000" anchor="ctr" anchorCtr="0">
            <a:noAutofit/>
          </a:bodyPr>
          <a:lstStyle>
            <a:lvl1pPr marL="0" indent="0" algn="l">
              <a:buNone/>
              <a:defRPr sz="1950" b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SOUS TITRE GÉNÉRAL</a:t>
            </a:r>
            <a:endParaRPr lang="en-US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8DF48EF9-E623-485F-B83E-AEAF03F8A51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551" y="372090"/>
            <a:ext cx="993734" cy="871804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061B3030-8E56-49E0-AA7B-E457637B9F4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140" y="369119"/>
            <a:ext cx="2249619" cy="877900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163141EE-BD1E-488C-A472-FCEF10136DA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7180" y="-1"/>
            <a:ext cx="1169782" cy="5148263"/>
          </a:xfrm>
          <a:prstGeom prst="rect">
            <a:avLst/>
          </a:prstGeom>
        </p:spPr>
      </p:pic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EA083E14-FB1B-48CA-938A-3EA2DCA26C30}"/>
              </a:ext>
            </a:extLst>
          </p:cNvPr>
          <p:cNvCxnSpPr/>
          <p:nvPr userDrawn="1"/>
        </p:nvCxnSpPr>
        <p:spPr>
          <a:xfrm>
            <a:off x="1627799" y="3013364"/>
            <a:ext cx="0" cy="796636"/>
          </a:xfrm>
          <a:prstGeom prst="line">
            <a:avLst/>
          </a:prstGeom>
          <a:ln w="76200" cap="rnd">
            <a:solidFill>
              <a:srgbClr val="E3000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8206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A8615BC-1667-4D15-A4E9-98919AC28DB9}"/>
              </a:ext>
            </a:extLst>
          </p:cNvPr>
          <p:cNvSpPr/>
          <p:nvPr userDrawn="1"/>
        </p:nvSpPr>
        <p:spPr>
          <a:xfrm>
            <a:off x="894735" y="1"/>
            <a:ext cx="8242227" cy="3848100"/>
          </a:xfrm>
          <a:prstGeom prst="rect">
            <a:avLst/>
          </a:prstGeom>
          <a:solidFill>
            <a:srgbClr val="FFD5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F3BA8A48-829D-4024-82D1-DA5F8CA70C7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137401" y="2748261"/>
            <a:ext cx="6858000" cy="1393895"/>
          </a:xfrm>
          <a:prstGeom prst="rect">
            <a:avLst/>
          </a:prstGeom>
        </p:spPr>
        <p:txBody>
          <a:bodyPr lIns="36000" tIns="36000" rIns="36000" bIns="36000" anchor="t" anchorCtr="0">
            <a:noAutofit/>
          </a:bodyPr>
          <a:lstStyle>
            <a:lvl1pPr marL="0" indent="0" algn="l">
              <a:lnSpc>
                <a:spcPct val="100000"/>
              </a:lnSpc>
              <a:buNone/>
              <a:defRPr sz="1950" b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TITRE DES CHAPITRES</a:t>
            </a:r>
            <a:endParaRPr lang="en-US"/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C5814A76-7706-40B6-A829-AA1B102518D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551" y="174932"/>
            <a:ext cx="409494" cy="359250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B73C35D6-D349-44AA-A462-C042E956B41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895" y="175342"/>
            <a:ext cx="900000" cy="351220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FF40A734-7466-4F27-B1F7-46A243F1127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770" y="-1"/>
            <a:ext cx="872192" cy="3838555"/>
          </a:xfrm>
          <a:prstGeom prst="rect">
            <a:avLst/>
          </a:prstGeom>
        </p:spPr>
      </p:pic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0FB371AD-3490-49CC-B350-25421A726CB3}"/>
              </a:ext>
            </a:extLst>
          </p:cNvPr>
          <p:cNvCxnSpPr>
            <a:cxnSpLocks/>
          </p:cNvCxnSpPr>
          <p:nvPr userDrawn="1"/>
        </p:nvCxnSpPr>
        <p:spPr>
          <a:xfrm>
            <a:off x="1949265" y="2802966"/>
            <a:ext cx="0" cy="1378265"/>
          </a:xfrm>
          <a:prstGeom prst="line">
            <a:avLst/>
          </a:prstGeom>
          <a:ln w="76200" cap="rnd">
            <a:solidFill>
              <a:srgbClr val="E3000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7023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A8E15702-90EC-470A-9083-9E6C9AFD0A23}"/>
              </a:ext>
            </a:extLst>
          </p:cNvPr>
          <p:cNvSpPr/>
          <p:nvPr userDrawn="1"/>
        </p:nvSpPr>
        <p:spPr>
          <a:xfrm>
            <a:off x="901773" y="0"/>
            <a:ext cx="8242227" cy="716279"/>
          </a:xfrm>
          <a:prstGeom prst="rect">
            <a:avLst/>
          </a:prstGeom>
          <a:solidFill>
            <a:srgbClr val="FFD5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034D9E1E-B995-48E9-BE14-BA5B8A46A5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551" y="174932"/>
            <a:ext cx="409494" cy="359250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D79CB7CE-0F24-426B-8A3C-489E37CE69A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895" y="175342"/>
            <a:ext cx="900000" cy="351220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8B20A7F3-71E5-4C46-8149-1EFEE04B00F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4210" y="0"/>
            <a:ext cx="162752" cy="716279"/>
          </a:xfrm>
          <a:prstGeom prst="rect">
            <a:avLst/>
          </a:prstGeom>
        </p:spPr>
      </p:pic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514BA5F-0214-491B-93AD-5AF9B96603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9624" y="945485"/>
            <a:ext cx="8013600" cy="3744000"/>
          </a:xfrm>
        </p:spPr>
        <p:txBody>
          <a:bodyPr anchor="t"/>
          <a:lstStyle>
            <a:lvl1pPr marL="0" indent="0">
              <a:buClr>
                <a:srgbClr val="FFD500"/>
              </a:buClr>
              <a:buFont typeface="Wingdings" panose="05000000000000000000" pitchFamily="2" charset="2"/>
              <a:buNone/>
              <a:defRPr sz="1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5600" indent="-171450">
              <a:buClr>
                <a:srgbClr val="FFD500"/>
              </a:buClr>
              <a:buFont typeface="Wingdings" panose="05000000000000000000" pitchFamily="2" charset="2"/>
              <a:buChar char="§"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18400" indent="-171450">
              <a:buClr>
                <a:srgbClr val="FFD500"/>
              </a:buClr>
              <a:buFont typeface="Wingdings" panose="05000000000000000000" pitchFamily="2" charset="2"/>
              <a:buChar char="§"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Clr>
                <a:srgbClr val="FFD500"/>
              </a:buClr>
              <a:buFont typeface="Wingdings" panose="05000000000000000000" pitchFamily="2" charset="2"/>
              <a:buChar char="§"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buClr>
                <a:srgbClr val="FFD500"/>
              </a:buClr>
              <a:buFont typeface="Wingdings" panose="05000000000000000000" pitchFamily="2" charset="2"/>
              <a:buChar char="§"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38B68B5-5A75-4D67-9500-6AA45C2C81A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649446" y="4840044"/>
            <a:ext cx="2496993" cy="274097"/>
          </a:xfrm>
          <a:prstGeom prst="rect">
            <a:avLst/>
          </a:prstGeom>
        </p:spPr>
        <p:txBody>
          <a:bodyPr lIns="36000" tIns="36000" rIns="36000" bIns="36000" anchor="ctr" anchorCtr="0"/>
          <a:lstStyle>
            <a:lvl1pPr algn="l">
              <a:defRPr sz="675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Réf. : PREZ AVENIR(s)_Pas à pas lycée_241008</a:t>
            </a:r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7425DC76-6CA8-4D9A-A454-745281CDB78D}"/>
              </a:ext>
            </a:extLst>
          </p:cNvPr>
          <p:cNvCxnSpPr/>
          <p:nvPr userDrawn="1"/>
        </p:nvCxnSpPr>
        <p:spPr>
          <a:xfrm>
            <a:off x="627036" y="4904509"/>
            <a:ext cx="0" cy="141266"/>
          </a:xfrm>
          <a:prstGeom prst="line">
            <a:avLst/>
          </a:prstGeom>
          <a:ln w="15875" cap="rnd">
            <a:solidFill>
              <a:srgbClr val="E3000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1829AA64-7169-4A52-BC67-49CDE5D82963}"/>
              </a:ext>
            </a:extLst>
          </p:cNvPr>
          <p:cNvCxnSpPr/>
          <p:nvPr userDrawn="1"/>
        </p:nvCxnSpPr>
        <p:spPr>
          <a:xfrm>
            <a:off x="320551" y="4904509"/>
            <a:ext cx="0" cy="141266"/>
          </a:xfrm>
          <a:prstGeom prst="line">
            <a:avLst/>
          </a:prstGeom>
          <a:ln w="15875" cap="rnd">
            <a:solidFill>
              <a:srgbClr val="E3000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Espace réservé du numéro de diapositive 5">
            <a:extLst>
              <a:ext uri="{FF2B5EF4-FFF2-40B4-BE49-F238E27FC236}">
                <a16:creationId xmlns:a16="http://schemas.microsoft.com/office/drawing/2014/main" id="{55498671-BBAB-43C4-B75B-0B88C1112B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54106" y="4841091"/>
            <a:ext cx="237600" cy="273050"/>
          </a:xfrm>
          <a:prstGeom prst="rect">
            <a:avLst/>
          </a:prstGeom>
        </p:spPr>
        <p:txBody>
          <a:bodyPr vert="horz" lIns="36000" tIns="36000" rIns="36000" bIns="36000" rtlCol="0" anchor="ctr" anchorCtr="0">
            <a:noAutofit/>
          </a:bodyPr>
          <a:lstStyle>
            <a:lvl1pPr>
              <a:defRPr lang="fr-FR" sz="680" smtClean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</a:pPr>
            <a:fld id="{A5052DC5-C85C-404A-8C4C-AA819F32C966}" type="slidenum">
              <a:rPr lang="fr-FR" smtClean="0"/>
              <a:pPr defTabSz="685800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</a:pPr>
              <a:t>‹N°›</a:t>
            </a:fld>
            <a:endParaRPr lang="fr-FR"/>
          </a:p>
        </p:txBody>
      </p:sp>
      <p:sp>
        <p:nvSpPr>
          <p:cNvPr id="16" name="Titre 1">
            <a:extLst>
              <a:ext uri="{FF2B5EF4-FFF2-40B4-BE49-F238E27FC236}">
                <a16:creationId xmlns:a16="http://schemas.microsoft.com/office/drawing/2014/main" id="{A9CCA25C-4F23-4AE8-B2BA-B97081ED828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76501" y="218731"/>
            <a:ext cx="6346948" cy="198000"/>
          </a:xfrm>
          <a:prstGeom prst="rect">
            <a:avLst/>
          </a:prstGeom>
        </p:spPr>
        <p:txBody>
          <a:bodyPr lIns="36000" tIns="36000" rIns="36000" bIns="36000" anchor="ctr" anchorCtr="0">
            <a:noAutofit/>
          </a:bodyPr>
          <a:lstStyle>
            <a:lvl1pPr>
              <a:defRPr sz="1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Titre</a:t>
            </a:r>
          </a:p>
        </p:txBody>
      </p:sp>
      <p:pic>
        <p:nvPicPr>
          <p:cNvPr id="18" name="Image 17">
            <a:extLst>
              <a:ext uri="{FF2B5EF4-FFF2-40B4-BE49-F238E27FC236}">
                <a16:creationId xmlns:a16="http://schemas.microsoft.com/office/drawing/2014/main" id="{7B50DAC5-BDFA-442D-BA75-518B243D493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4210" y="0"/>
            <a:ext cx="162752" cy="716279"/>
          </a:xfrm>
          <a:prstGeom prst="rect">
            <a:avLst/>
          </a:prstGeom>
        </p:spPr>
      </p:pic>
      <p:sp>
        <p:nvSpPr>
          <p:cNvPr id="19" name="Espace réservé du texte 43">
            <a:extLst>
              <a:ext uri="{FF2B5EF4-FFF2-40B4-BE49-F238E27FC236}">
                <a16:creationId xmlns:a16="http://schemas.microsoft.com/office/drawing/2014/main" id="{95C5CB13-B34E-47B7-9A8B-14FF04B9445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74176" y="416650"/>
            <a:ext cx="6353986" cy="198000"/>
          </a:xfrm>
          <a:prstGeom prst="rect">
            <a:avLst/>
          </a:prstGeom>
        </p:spPr>
        <p:txBody>
          <a:bodyPr lIns="36000" tIns="36000" rIns="36000" bIns="36000" anchor="ctr" anchorCtr="0">
            <a:noAutofit/>
          </a:bodyPr>
          <a:lstStyle>
            <a:lvl1pPr marL="0" indent="0">
              <a:buNone/>
              <a:defRPr lang="fr-FR" sz="1000" b="0" i="1" kern="1200" baseline="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fr-FR"/>
              <a:t>Sous titre</a:t>
            </a:r>
          </a:p>
        </p:txBody>
      </p:sp>
    </p:spTree>
    <p:extLst>
      <p:ext uri="{BB962C8B-B14F-4D97-AF65-F5344CB8AC3E}">
        <p14:creationId xmlns:p14="http://schemas.microsoft.com/office/powerpoint/2010/main" val="24922276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1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Footer Placeholder 4">
            <a:extLst>
              <a:ext uri="{FF2B5EF4-FFF2-40B4-BE49-F238E27FC236}">
                <a16:creationId xmlns:a16="http://schemas.microsoft.com/office/drawing/2014/main" id="{063AE389-6BCD-45B0-A6BD-652617EB747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649446" y="4840044"/>
            <a:ext cx="2496993" cy="274097"/>
          </a:xfrm>
          <a:prstGeom prst="rect">
            <a:avLst/>
          </a:prstGeom>
        </p:spPr>
        <p:txBody>
          <a:bodyPr lIns="36000" tIns="36000" rIns="36000" bIns="36000" anchor="ctr" anchorCtr="0"/>
          <a:lstStyle>
            <a:lvl1pPr algn="l">
              <a:defRPr sz="675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Réf. : PREZ AVENIR(s)_Pas à pas lycée_241008</a:t>
            </a:r>
          </a:p>
        </p:txBody>
      </p: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C3324C75-5541-4ACB-AC2B-11F7A2AA6E60}"/>
              </a:ext>
            </a:extLst>
          </p:cNvPr>
          <p:cNvCxnSpPr/>
          <p:nvPr userDrawn="1"/>
        </p:nvCxnSpPr>
        <p:spPr>
          <a:xfrm>
            <a:off x="627036" y="4904509"/>
            <a:ext cx="0" cy="141266"/>
          </a:xfrm>
          <a:prstGeom prst="line">
            <a:avLst/>
          </a:prstGeom>
          <a:ln w="15875" cap="rnd">
            <a:solidFill>
              <a:srgbClr val="E3000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DC81F7EF-7B41-499B-9170-0D645DFC7513}"/>
              </a:ext>
            </a:extLst>
          </p:cNvPr>
          <p:cNvCxnSpPr/>
          <p:nvPr userDrawn="1"/>
        </p:nvCxnSpPr>
        <p:spPr>
          <a:xfrm>
            <a:off x="320551" y="4904509"/>
            <a:ext cx="0" cy="141266"/>
          </a:xfrm>
          <a:prstGeom prst="line">
            <a:avLst/>
          </a:prstGeom>
          <a:ln w="15875" cap="rnd">
            <a:solidFill>
              <a:srgbClr val="E3000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9F630811-D15E-43BB-A25E-EA5B8D921831}"/>
              </a:ext>
            </a:extLst>
          </p:cNvPr>
          <p:cNvSpPr/>
          <p:nvPr userDrawn="1"/>
        </p:nvSpPr>
        <p:spPr>
          <a:xfrm>
            <a:off x="901773" y="0"/>
            <a:ext cx="8242227" cy="716279"/>
          </a:xfrm>
          <a:prstGeom prst="rect">
            <a:avLst/>
          </a:prstGeom>
          <a:solidFill>
            <a:srgbClr val="FFD5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Titre 1">
            <a:extLst>
              <a:ext uri="{FF2B5EF4-FFF2-40B4-BE49-F238E27FC236}">
                <a16:creationId xmlns:a16="http://schemas.microsoft.com/office/drawing/2014/main" id="{46A73B02-5174-4DB9-9BDD-28670585064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76501" y="218731"/>
            <a:ext cx="6346948" cy="198000"/>
          </a:xfrm>
          <a:prstGeom prst="rect">
            <a:avLst/>
          </a:prstGeom>
        </p:spPr>
        <p:txBody>
          <a:bodyPr lIns="36000" tIns="36000" rIns="36000" bIns="36000" anchor="ctr" anchorCtr="0">
            <a:noAutofit/>
          </a:bodyPr>
          <a:lstStyle>
            <a:lvl1pPr>
              <a:defRPr sz="1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Titre</a:t>
            </a:r>
          </a:p>
        </p:txBody>
      </p:sp>
      <p:pic>
        <p:nvPicPr>
          <p:cNvPr id="32" name="Image 31">
            <a:extLst>
              <a:ext uri="{FF2B5EF4-FFF2-40B4-BE49-F238E27FC236}">
                <a16:creationId xmlns:a16="http://schemas.microsoft.com/office/drawing/2014/main" id="{15437DC7-A76C-4A1F-B540-E32FCB54201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551" y="174932"/>
            <a:ext cx="409494" cy="359250"/>
          </a:xfrm>
          <a:prstGeom prst="rect">
            <a:avLst/>
          </a:prstGeom>
        </p:spPr>
      </p:pic>
      <p:pic>
        <p:nvPicPr>
          <p:cNvPr id="33" name="Image 32">
            <a:extLst>
              <a:ext uri="{FF2B5EF4-FFF2-40B4-BE49-F238E27FC236}">
                <a16:creationId xmlns:a16="http://schemas.microsoft.com/office/drawing/2014/main" id="{7AF92EBB-56B0-4E5B-A04A-07F64C3534E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895" y="175342"/>
            <a:ext cx="900000" cy="351220"/>
          </a:xfrm>
          <a:prstGeom prst="rect">
            <a:avLst/>
          </a:prstGeom>
        </p:spPr>
      </p:pic>
      <p:pic>
        <p:nvPicPr>
          <p:cNvPr id="34" name="Image 33">
            <a:extLst>
              <a:ext uri="{FF2B5EF4-FFF2-40B4-BE49-F238E27FC236}">
                <a16:creationId xmlns:a16="http://schemas.microsoft.com/office/drawing/2014/main" id="{908F8F51-CB53-435F-BC3F-D7BCE16EB5E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4210" y="0"/>
            <a:ext cx="162752" cy="716279"/>
          </a:xfrm>
          <a:prstGeom prst="rect">
            <a:avLst/>
          </a:prstGeom>
        </p:spPr>
      </p:pic>
      <p:sp>
        <p:nvSpPr>
          <p:cNvPr id="35" name="Espace réservé du texte 43">
            <a:extLst>
              <a:ext uri="{FF2B5EF4-FFF2-40B4-BE49-F238E27FC236}">
                <a16:creationId xmlns:a16="http://schemas.microsoft.com/office/drawing/2014/main" id="{67162678-3E53-4266-B346-04BB08846E2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74176" y="416650"/>
            <a:ext cx="6353986" cy="198000"/>
          </a:xfrm>
          <a:prstGeom prst="rect">
            <a:avLst/>
          </a:prstGeom>
        </p:spPr>
        <p:txBody>
          <a:bodyPr lIns="36000" tIns="36000" rIns="36000" bIns="36000" anchor="ctr" anchorCtr="0">
            <a:noAutofit/>
          </a:bodyPr>
          <a:lstStyle>
            <a:lvl1pPr marL="0" indent="0">
              <a:buNone/>
              <a:defRPr lang="fr-FR" sz="1000" b="0" i="1" kern="1200" baseline="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fr-FR"/>
              <a:t>Sous titre</a:t>
            </a:r>
          </a:p>
        </p:txBody>
      </p:sp>
      <p:sp>
        <p:nvSpPr>
          <p:cNvPr id="12" name="Espace réservé du numéro de diapositive 5">
            <a:extLst>
              <a:ext uri="{FF2B5EF4-FFF2-40B4-BE49-F238E27FC236}">
                <a16:creationId xmlns:a16="http://schemas.microsoft.com/office/drawing/2014/main" id="{7863680A-8C1A-42E5-9C45-34BAF9553C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54106" y="4841091"/>
            <a:ext cx="237600" cy="273050"/>
          </a:xfrm>
          <a:prstGeom prst="rect">
            <a:avLst/>
          </a:prstGeom>
        </p:spPr>
        <p:txBody>
          <a:bodyPr vert="horz" lIns="36000" tIns="36000" rIns="36000" bIns="36000" rtlCol="0" anchor="ctr" anchorCtr="0">
            <a:noAutofit/>
          </a:bodyPr>
          <a:lstStyle>
            <a:lvl1pPr>
              <a:defRPr lang="fr-FR" sz="680" smtClean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</a:pPr>
            <a:fld id="{A5052DC5-C85C-404A-8C4C-AA819F32C966}" type="slidenum">
              <a:rPr lang="fr-FR" smtClean="0"/>
              <a:pPr defTabSz="685800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6992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4098"/>
            <a:ext cx="7886700" cy="995093"/>
          </a:xfrm>
          <a:prstGeom prst="rect">
            <a:avLst/>
          </a:prstGeom>
        </p:spPr>
        <p:txBody>
          <a:bodyPr vert="horz" lIns="36000" tIns="36000" rIns="36000" bIns="36000" rtlCol="0" anchor="ctr" anchorCtr="0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70486"/>
            <a:ext cx="7886700" cy="3266526"/>
          </a:xfrm>
          <a:prstGeom prst="rect">
            <a:avLst/>
          </a:prstGeom>
        </p:spPr>
        <p:txBody>
          <a:bodyPr vert="horz" lIns="36000" tIns="36000" rIns="36000" bIns="36000" rtlCol="0" anchor="ctr" anchorCtr="0">
            <a:no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1265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5" r:id="rId2"/>
    <p:sldLayoutId id="2147483702" r:id="rId3"/>
    <p:sldLayoutId id="2147483688" r:id="rId4"/>
    <p:sldLayoutId id="2147483686" r:id="rId5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bg2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bg2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bg2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bg2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bg2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4098"/>
            <a:ext cx="7886700" cy="995093"/>
          </a:xfrm>
          <a:prstGeom prst="rect">
            <a:avLst/>
          </a:prstGeom>
        </p:spPr>
        <p:txBody>
          <a:bodyPr vert="horz" lIns="36000" tIns="36000" rIns="36000" bIns="36000" rtlCol="0" anchor="ctr" anchorCtr="0">
            <a:noAutofit/>
          </a:bodyPr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70486"/>
            <a:ext cx="7886700" cy="3266526"/>
          </a:xfrm>
          <a:prstGeom prst="rect">
            <a:avLst/>
          </a:prstGeom>
        </p:spPr>
        <p:txBody>
          <a:bodyPr vert="horz" lIns="36000" tIns="36000" rIns="36000" bIns="36000" rtlCol="0" anchor="ctr" anchorCtr="0">
            <a:no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702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bg2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bg2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bg2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bg2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bg2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sv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png"/><Relationship Id="rId11" Type="http://schemas.openxmlformats.org/officeDocument/2006/relationships/image" Target="../media/image13.svg"/><Relationship Id="rId5" Type="http://schemas.openxmlformats.org/officeDocument/2006/relationships/image" Target="../media/image7.sv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4" Type="http://schemas.openxmlformats.org/officeDocument/2006/relationships/image" Target="../media/image16.svg"/><Relationship Id="rId9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DFE365-2596-4961-A0DC-5C7483B60C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sz="2800" noProof="0" dirty="0">
                <a:latin typeface="Marianne" panose="02000000000000000000" pitchFamily="50" charset="0"/>
              </a:rPr>
              <a:t>Je découvre la Plateforme Avenir(s)</a:t>
            </a:r>
          </a:p>
        </p:txBody>
      </p:sp>
    </p:spTree>
    <p:extLst>
      <p:ext uri="{BB962C8B-B14F-4D97-AF65-F5344CB8AC3E}">
        <p14:creationId xmlns:p14="http://schemas.microsoft.com/office/powerpoint/2010/main" val="7615576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96FDAC-30A4-FA7B-D2D8-5A5BADC610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7AA77C4-0255-9595-0F19-D3D6D45D081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noProof="0" dirty="0"/>
              <a:t>Réf. : 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E413C9E-6629-8079-B4D5-10E31B031A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</a:pPr>
            <a:fld id="{A5052DC5-C85C-404A-8C4C-AA819F32C966}" type="slidenum">
              <a:rPr lang="fr-FR" noProof="0" smtClean="0"/>
              <a:pPr defTabSz="685800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</a:pPr>
              <a:t>10</a:t>
            </a:fld>
            <a:endParaRPr lang="fr-FR" noProof="0" dirty="0"/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92FD355F-BA1A-D6B3-B607-B17786AB7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dirty="0"/>
              <a:t>Je découvre la Plateforme Avenir(s)</a:t>
            </a:r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BEF44908-6B66-140C-FD6C-97964FD418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2800" y="2402484"/>
            <a:ext cx="7012049" cy="475619"/>
          </a:xfrm>
        </p:spPr>
        <p:txBody>
          <a:bodyPr/>
          <a:lstStyle/>
          <a:p>
            <a:r>
              <a:rPr lang="fr-FR" sz="2800" dirty="0">
                <a:latin typeface="Marianne" panose="02000000000000000000" pitchFamily="50" charset="0"/>
              </a:rPr>
              <a:t>A bientôt sur la Plateforme Avenir(s) !</a:t>
            </a:r>
            <a:endParaRPr lang="fr-FR" sz="2800" noProof="0" dirty="0">
              <a:latin typeface="Marianne" panose="02000000000000000000" pitchFamily="50" charset="0"/>
            </a:endParaRPr>
          </a:p>
          <a:p>
            <a:pPr marL="285750" indent="-285750">
              <a:buFontTx/>
              <a:buChar char="-"/>
            </a:pPr>
            <a:endParaRPr lang="fr-FR" sz="2800" b="0" noProof="0" dirty="0">
              <a:latin typeface="Marianne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1778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1">
            <a:extLst>
              <a:ext uri="{FF2B5EF4-FFF2-40B4-BE49-F238E27FC236}">
                <a16:creationId xmlns:a16="http://schemas.microsoft.com/office/drawing/2014/main" id="{382E417E-FCF3-E9F6-6819-5C53AB5BB9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37401" y="2748261"/>
            <a:ext cx="6858000" cy="1290339"/>
          </a:xfrm>
        </p:spPr>
        <p:txBody>
          <a:bodyPr/>
          <a:lstStyle/>
          <a:p>
            <a:r>
              <a:rPr lang="fr-FR" noProof="0" dirty="0"/>
              <a:t>1- Pourquoi utiliser la Plateforme Avenir(s) ?</a:t>
            </a:r>
          </a:p>
          <a:p>
            <a:r>
              <a:rPr lang="fr-FR" noProof="0" dirty="0"/>
              <a:t>2- Se connecter et découvrir son profil</a:t>
            </a:r>
          </a:p>
          <a:p>
            <a:r>
              <a:rPr lang="fr-FR" noProof="0" dirty="0"/>
              <a:t>3- Tester </a:t>
            </a:r>
            <a:r>
              <a:rPr lang="fr-FR" dirty="0"/>
              <a:t>et agir sur la Plateforme Avenir(s) </a:t>
            </a:r>
            <a:endParaRPr lang="fr-FR" noProof="0" dirty="0"/>
          </a:p>
          <a:p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135442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712BDC8B-E3EA-7D8A-B44F-28F7D70EE1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9624" y="1151487"/>
            <a:ext cx="8013600" cy="3521252"/>
          </a:xfrm>
        </p:spPr>
        <p:txBody>
          <a:bodyPr/>
          <a:lstStyle/>
          <a:p>
            <a:endParaRPr lang="fr-FR" noProof="0" dirty="0">
              <a:latin typeface="Marianne" panose="02000000000000000000" pitchFamily="50" charset="0"/>
            </a:endParaRPr>
          </a:p>
          <a:p>
            <a:pPr marL="285750" indent="-285750">
              <a:buFontTx/>
              <a:buChar char="-"/>
            </a:pPr>
            <a:r>
              <a:rPr lang="fr-FR" sz="1600" noProof="0" dirty="0">
                <a:highlight>
                  <a:srgbClr val="FFD500"/>
                </a:highlight>
                <a:latin typeface="Marianne" panose="02000000000000000000" pitchFamily="50" charset="0"/>
              </a:rPr>
              <a:t>Pour apprendre à s’orienter</a:t>
            </a:r>
          </a:p>
          <a:p>
            <a:r>
              <a:rPr lang="fr-FR" b="0" noProof="0" dirty="0">
                <a:latin typeface="Marianne" panose="02000000000000000000" pitchFamily="50" charset="0"/>
              </a:rPr>
              <a:t>Avec …</a:t>
            </a:r>
          </a:p>
          <a:p>
            <a:r>
              <a:rPr lang="fr-FR" b="0" noProof="0" dirty="0">
                <a:latin typeface="Marianne" panose="02000000000000000000" pitchFamily="50" charset="0"/>
              </a:rPr>
              <a:t>	</a:t>
            </a:r>
            <a:r>
              <a:rPr lang="fr-FR" sz="1200" b="0" noProof="0" dirty="0">
                <a:latin typeface="Marianne" panose="02000000000000000000" pitchFamily="50" charset="0"/>
              </a:rPr>
              <a:t>des activités interactives </a:t>
            </a:r>
            <a:br>
              <a:rPr lang="fr-FR" sz="1200" b="0" noProof="0" dirty="0">
                <a:latin typeface="Marianne" panose="02000000000000000000" pitchFamily="50" charset="0"/>
              </a:rPr>
            </a:br>
            <a:r>
              <a:rPr lang="fr-FR" sz="1200" b="0" noProof="0" dirty="0">
                <a:latin typeface="Marianne" panose="02000000000000000000" pitchFamily="50" charset="0"/>
              </a:rPr>
              <a:t>	des outils adaptés </a:t>
            </a:r>
            <a:br>
              <a:rPr lang="fr-FR" sz="1200" b="0" noProof="0" dirty="0">
                <a:latin typeface="Marianne" panose="02000000000000000000" pitchFamily="50" charset="0"/>
              </a:rPr>
            </a:br>
            <a:r>
              <a:rPr lang="fr-FR" sz="1200" b="0" noProof="0" dirty="0">
                <a:latin typeface="Marianne" panose="02000000000000000000" pitchFamily="50" charset="0"/>
              </a:rPr>
              <a:t>	Un agenda de l’orientation</a:t>
            </a:r>
            <a:br>
              <a:rPr lang="fr-FR" sz="1200" b="0" noProof="0" dirty="0">
                <a:latin typeface="Marianne" panose="02000000000000000000" pitchFamily="50" charset="0"/>
              </a:rPr>
            </a:br>
            <a:r>
              <a:rPr lang="fr-FR" b="0" noProof="0" dirty="0">
                <a:latin typeface="Marianne" panose="02000000000000000000" pitchFamily="50" charset="0"/>
              </a:rPr>
              <a:t>En lien … </a:t>
            </a:r>
          </a:p>
          <a:p>
            <a:pPr marL="627063"/>
            <a:r>
              <a:rPr lang="fr-FR" sz="1200" b="0" noProof="0" dirty="0">
                <a:latin typeface="Marianne" panose="02000000000000000000" pitchFamily="50" charset="0"/>
              </a:rPr>
              <a:t>avec l’équipe éducative/mes enseignants qui me conseillent des activités et suivent mon parcours.</a:t>
            </a:r>
          </a:p>
          <a:p>
            <a:pPr marL="627063"/>
            <a:endParaRPr lang="fr-FR" noProof="0" dirty="0">
              <a:latin typeface="Marianne" panose="02000000000000000000" pitchFamily="50" charset="0"/>
            </a:endParaRPr>
          </a:p>
          <a:p>
            <a:pPr marL="285750" indent="-285750">
              <a:buFontTx/>
              <a:buChar char="-"/>
            </a:pPr>
            <a:r>
              <a:rPr lang="fr-FR" sz="1600" noProof="0" dirty="0">
                <a:highlight>
                  <a:srgbClr val="FFD500"/>
                </a:highlight>
                <a:latin typeface="Marianne" panose="02000000000000000000" pitchFamily="50" charset="0"/>
              </a:rPr>
              <a:t>Pour voir et agir sur mon </a:t>
            </a:r>
            <a:r>
              <a:rPr lang="fr-FR" sz="1600" dirty="0">
                <a:highlight>
                  <a:srgbClr val="FFD500"/>
                </a:highlight>
                <a:latin typeface="Marianne" panose="02000000000000000000" pitchFamily="50" charset="0"/>
              </a:rPr>
              <a:t>orientation</a:t>
            </a:r>
            <a:r>
              <a:rPr lang="fr-FR" sz="1600" noProof="0" dirty="0">
                <a:highlight>
                  <a:srgbClr val="FFD500"/>
                </a:highlight>
                <a:latin typeface="Marianne" panose="02000000000000000000" pitchFamily="50" charset="0"/>
              </a:rPr>
              <a:t> </a:t>
            </a:r>
          </a:p>
          <a:p>
            <a:pPr marL="627063"/>
            <a:r>
              <a:rPr lang="fr-FR" sz="1200" b="0" noProof="0" dirty="0">
                <a:latin typeface="Marianne" panose="02000000000000000000" pitchFamily="50" charset="0"/>
              </a:rPr>
              <a:t>Visualiser mon parcours d’orientation de la 5</a:t>
            </a:r>
            <a:r>
              <a:rPr lang="fr-FR" sz="1200" b="0" baseline="30000" noProof="0" dirty="0">
                <a:latin typeface="Marianne" panose="02000000000000000000" pitchFamily="50" charset="0"/>
              </a:rPr>
              <a:t>e</a:t>
            </a:r>
            <a:r>
              <a:rPr lang="fr-FR" sz="1200" b="0" noProof="0" dirty="0">
                <a:latin typeface="Marianne" panose="02000000000000000000" pitchFamily="50" charset="0"/>
              </a:rPr>
              <a:t> à la Terminale dans mon Portfolio</a:t>
            </a:r>
            <a:br>
              <a:rPr lang="fr-FR" sz="1200" b="0" noProof="0" dirty="0">
                <a:latin typeface="Marianne" panose="02000000000000000000" pitchFamily="50" charset="0"/>
              </a:rPr>
            </a:br>
            <a:r>
              <a:rPr lang="fr-FR" sz="1200" b="0" noProof="0" dirty="0">
                <a:latin typeface="Marianne" panose="02000000000000000000" pitchFamily="50" charset="0"/>
              </a:rPr>
              <a:t>Avoir une vue d’ensemble pour réfléchir</a:t>
            </a:r>
            <a:br>
              <a:rPr lang="fr-FR" sz="1200" b="0" noProof="0" dirty="0">
                <a:latin typeface="Marianne" panose="02000000000000000000" pitchFamily="50" charset="0"/>
              </a:rPr>
            </a:br>
            <a:r>
              <a:rPr lang="fr-FR" sz="1200" b="0" noProof="0" dirty="0">
                <a:latin typeface="Marianne" panose="02000000000000000000" pitchFamily="50" charset="0"/>
              </a:rPr>
              <a:t>Agir, choisir et élaborer mon projet personnel d’orientation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1D1E018-B4D1-42A2-1D8B-FD2FC66F58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</a:pPr>
            <a:fld id="{A5052DC5-C85C-404A-8C4C-AA819F32C966}" type="slidenum">
              <a:rPr lang="fr-FR" noProof="0" smtClean="0"/>
              <a:pPr defTabSz="685800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</a:pPr>
              <a:t>3</a:t>
            </a:fld>
            <a:endParaRPr lang="fr-FR" noProof="0" dirty="0"/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48C0EA4B-10DC-7C5E-572C-FFBC041502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1600" noProof="0" dirty="0">
                <a:latin typeface="Marianne" panose="02000000000000000000" pitchFamily="50" charset="0"/>
              </a:rPr>
              <a:t>Je découvre la Plateforme Avenir(s)</a:t>
            </a: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49DF2BED-D2F0-6A0B-FED2-39F80362667B}"/>
              </a:ext>
            </a:extLst>
          </p:cNvPr>
          <p:cNvSpPr>
            <a:spLocks noChangeAspect="1"/>
          </p:cNvSpPr>
          <p:nvPr/>
        </p:nvSpPr>
        <p:spPr>
          <a:xfrm>
            <a:off x="581128" y="1307880"/>
            <a:ext cx="456992" cy="456992"/>
          </a:xfrm>
          <a:prstGeom prst="ellipse">
            <a:avLst/>
          </a:prstGeom>
          <a:solidFill>
            <a:schemeClr val="bg2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6514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21E3E6C8-70C2-5737-F7E0-54823771E245}"/>
              </a:ext>
            </a:extLst>
          </p:cNvPr>
          <p:cNvSpPr>
            <a:spLocks noChangeAspect="1"/>
          </p:cNvSpPr>
          <p:nvPr/>
        </p:nvSpPr>
        <p:spPr>
          <a:xfrm>
            <a:off x="591706" y="3315694"/>
            <a:ext cx="456992" cy="456992"/>
          </a:xfrm>
          <a:prstGeom prst="ellipse">
            <a:avLst/>
          </a:prstGeom>
          <a:solidFill>
            <a:schemeClr val="bg2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6514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DC8A9B28-BE68-66D3-E800-BBCB99C5F352}"/>
              </a:ext>
            </a:extLst>
          </p:cNvPr>
          <p:cNvSpPr txBox="1"/>
          <p:nvPr/>
        </p:nvSpPr>
        <p:spPr>
          <a:xfrm>
            <a:off x="1518833" y="799516"/>
            <a:ext cx="68812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i="1" noProof="0" dirty="0">
                <a:solidFill>
                  <a:schemeClr val="bg2"/>
                </a:solidFill>
                <a:latin typeface="Marianne" panose="02000000000000000000" pitchFamily="50" charset="0"/>
              </a:rPr>
              <a:t>Pourquoi utiliser la Plateforme Avenir(s) en 2 points   ?</a:t>
            </a:r>
          </a:p>
        </p:txBody>
      </p:sp>
    </p:spTree>
    <p:extLst>
      <p:ext uri="{BB962C8B-B14F-4D97-AF65-F5344CB8AC3E}">
        <p14:creationId xmlns:p14="http://schemas.microsoft.com/office/powerpoint/2010/main" val="1129172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1853753-2352-4D25-259A-03E55A3E5B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9427" y="1484339"/>
            <a:ext cx="4087008" cy="2545096"/>
          </a:xfrm>
        </p:spPr>
        <p:txBody>
          <a:bodyPr anchor="ctr"/>
          <a:lstStyle/>
          <a:p>
            <a:pPr marL="402750" lvl="1" indent="-228600">
              <a:lnSpc>
                <a:spcPct val="100000"/>
              </a:lnSpc>
              <a:spcBef>
                <a:spcPts val="0"/>
              </a:spcBef>
              <a:buClr>
                <a:srgbClr val="E3000B"/>
              </a:buClr>
              <a:buFont typeface="+mj-lt"/>
              <a:buAutoNum type="arabicPeriod"/>
            </a:pPr>
            <a:r>
              <a:rPr lang="fr-FR" sz="1400" b="1" noProof="0" dirty="0">
                <a:latin typeface="Marianne" panose="02000000000000000000" pitchFamily="50" charset="0"/>
              </a:rPr>
              <a:t>Message de bienvenue personnalisé</a:t>
            </a:r>
            <a:br>
              <a:rPr lang="fr-FR" sz="1400" b="1" noProof="0" dirty="0">
                <a:latin typeface="Marianne" panose="02000000000000000000" pitchFamily="50" charset="0"/>
              </a:rPr>
            </a:br>
            <a:endParaRPr lang="fr-FR" sz="1400" b="1" noProof="0" dirty="0">
              <a:latin typeface="Marianne" panose="02000000000000000000" pitchFamily="50" charset="0"/>
            </a:endParaRPr>
          </a:p>
          <a:p>
            <a:pPr marL="402750" lvl="1" indent="-228600">
              <a:lnSpc>
                <a:spcPct val="100000"/>
              </a:lnSpc>
              <a:spcBef>
                <a:spcPts val="0"/>
              </a:spcBef>
              <a:buClr>
                <a:srgbClr val="E3000B"/>
              </a:buClr>
              <a:buFont typeface="+mj-lt"/>
              <a:buAutoNum type="arabicPeriod"/>
            </a:pPr>
            <a:r>
              <a:rPr lang="fr-FR" sz="1400" b="1" noProof="0" dirty="0">
                <a:latin typeface="Marianne" panose="02000000000000000000" pitchFamily="50" charset="0"/>
              </a:rPr>
              <a:t>Contenus disponibles</a:t>
            </a:r>
            <a:br>
              <a:rPr lang="fr-FR" sz="1400" b="1" noProof="0" dirty="0">
                <a:latin typeface="Marianne" panose="02000000000000000000" pitchFamily="50" charset="0"/>
              </a:rPr>
            </a:br>
            <a:r>
              <a:rPr lang="fr-FR" sz="1400" b="1" noProof="0" dirty="0">
                <a:latin typeface="Marianne" panose="02000000000000000000" pitchFamily="50" charset="0"/>
              </a:rPr>
              <a:t>sur la plateforme en 3 points</a:t>
            </a:r>
          </a:p>
          <a:p>
            <a:pPr lvl="2">
              <a:lnSpc>
                <a:spcPct val="100000"/>
              </a:lnSpc>
              <a:spcBef>
                <a:spcPts val="0"/>
              </a:spcBef>
              <a:buClr>
                <a:srgbClr val="E3000B"/>
              </a:buClr>
            </a:pPr>
            <a:r>
              <a:rPr lang="fr-FR" sz="1400" noProof="0" dirty="0">
                <a:latin typeface="Marianne" panose="02000000000000000000" pitchFamily="50" charset="0"/>
              </a:rPr>
              <a:t>accès à des informations personnalisées</a:t>
            </a:r>
          </a:p>
          <a:p>
            <a:pPr lvl="2">
              <a:lnSpc>
                <a:spcPct val="100000"/>
              </a:lnSpc>
              <a:spcBef>
                <a:spcPts val="0"/>
              </a:spcBef>
              <a:buClr>
                <a:srgbClr val="E3000B"/>
              </a:buClr>
            </a:pPr>
            <a:r>
              <a:rPr lang="fr-FR" sz="1400" noProof="0" dirty="0">
                <a:latin typeface="Marianne" panose="02000000000000000000" pitchFamily="50" charset="0"/>
              </a:rPr>
              <a:t>objectifs à atteindre</a:t>
            </a:r>
          </a:p>
          <a:p>
            <a:pPr lvl="2">
              <a:lnSpc>
                <a:spcPct val="100000"/>
              </a:lnSpc>
              <a:spcBef>
                <a:spcPts val="0"/>
              </a:spcBef>
              <a:buClr>
                <a:srgbClr val="E3000B"/>
              </a:buClr>
            </a:pPr>
            <a:r>
              <a:rPr lang="fr-FR" sz="1400" noProof="0" dirty="0">
                <a:latin typeface="Marianne" panose="02000000000000000000" pitchFamily="50" charset="0"/>
              </a:rPr>
              <a:t>accompagnement par les enseignants</a:t>
            </a:r>
          </a:p>
          <a:p>
            <a:pPr marL="402750" lvl="1" indent="-228600">
              <a:lnSpc>
                <a:spcPct val="100000"/>
              </a:lnSpc>
              <a:spcBef>
                <a:spcPts val="0"/>
              </a:spcBef>
              <a:buClr>
                <a:srgbClr val="E3000B"/>
              </a:buClr>
              <a:buFont typeface="+mj-lt"/>
              <a:buAutoNum type="arabicPeriod"/>
            </a:pPr>
            <a:endParaRPr lang="fr-FR" sz="1400" b="1" noProof="0" dirty="0">
              <a:latin typeface="Marianne" panose="02000000000000000000" pitchFamily="50" charset="0"/>
            </a:endParaRPr>
          </a:p>
          <a:p>
            <a:pPr marL="402750" lvl="1" indent="-228600">
              <a:lnSpc>
                <a:spcPct val="100000"/>
              </a:lnSpc>
              <a:spcBef>
                <a:spcPts val="0"/>
              </a:spcBef>
              <a:buClr>
                <a:srgbClr val="E3000B"/>
              </a:buClr>
              <a:buFont typeface="+mj-lt"/>
              <a:buAutoNum type="arabicPeriod"/>
            </a:pPr>
            <a:r>
              <a:rPr lang="fr-FR" sz="1400" b="1" noProof="0" dirty="0">
                <a:latin typeface="Marianne" panose="02000000000000000000" pitchFamily="50" charset="0"/>
              </a:rPr>
              <a:t>Charte du programme</a:t>
            </a:r>
            <a:br>
              <a:rPr lang="fr-FR" sz="1400" b="1" noProof="0" dirty="0">
                <a:latin typeface="Marianne" panose="02000000000000000000" pitchFamily="50" charset="0"/>
              </a:rPr>
            </a:br>
            <a:r>
              <a:rPr lang="fr-FR" sz="1400" b="1" noProof="0" dirty="0">
                <a:latin typeface="Marianne" panose="02000000000000000000" pitchFamily="50" charset="0"/>
              </a:rPr>
              <a:t>Récupération des données FOLIOS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EA7A12D-9F09-4C3C-8A5B-2346CBD2D4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fld id="{A5052DC5-C85C-404A-8C4C-AA819F32C966}" type="slidenum">
              <a:rPr kumimoji="0" lang="fr-FR" sz="680" b="0" i="0" u="none" strike="noStrike" kern="1200" cap="none" spc="0" normalizeH="0" baseline="0" noProof="0" smtClean="0">
                <a:ln>
                  <a:noFill/>
                </a:ln>
                <a:solidFill>
                  <a:srgbClr val="E3000B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685800" rtl="0" eaLnBrk="1" fontAlgn="auto" latinLnBrk="0" hangingPunct="1">
                <a:lnSpc>
                  <a:spcPct val="90000"/>
                </a:lnSpc>
                <a:spcBef>
                  <a:spcPts val="75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t>4</a:t>
            </a:fld>
            <a:endParaRPr kumimoji="0" lang="fr-FR" sz="680" b="0" i="0" u="none" strike="noStrike" kern="1200" cap="none" spc="0" normalizeH="0" baseline="0" noProof="0" dirty="0">
              <a:ln>
                <a:noFill/>
              </a:ln>
              <a:solidFill>
                <a:srgbClr val="E3000B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482AE3DF-AAB9-61CE-0D35-AF39A9E1F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1600" noProof="0" dirty="0">
                <a:latin typeface="Marianne" panose="02000000000000000000" pitchFamily="50" charset="0"/>
              </a:rPr>
              <a:t>J'arrive sur la plateforme pour la 1ère fois</a:t>
            </a:r>
          </a:p>
        </p:txBody>
      </p: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0231E9CE-CF68-7C28-4B48-2D387CA658A0}"/>
              </a:ext>
            </a:extLst>
          </p:cNvPr>
          <p:cNvGrpSpPr/>
          <p:nvPr/>
        </p:nvGrpSpPr>
        <p:grpSpPr>
          <a:xfrm>
            <a:off x="974932" y="777965"/>
            <a:ext cx="3661030" cy="4058381"/>
            <a:chOff x="388594" y="777965"/>
            <a:chExt cx="3661030" cy="4058381"/>
          </a:xfrm>
        </p:grpSpPr>
        <p:pic>
          <p:nvPicPr>
            <p:cNvPr id="10" name="Espace réservé du contenu 7" descr="Une image contenant texte, capture d’écran, Publicité en ligne, Page web&#10;&#10;Description générée automatiquement">
              <a:extLst>
                <a:ext uri="{FF2B5EF4-FFF2-40B4-BE49-F238E27FC236}">
                  <a16:creationId xmlns:a16="http://schemas.microsoft.com/office/drawing/2014/main" id="{C5059AAC-AC1C-536A-3CC0-62B4EBD5E27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09624" y="777965"/>
              <a:ext cx="3240000" cy="4058381"/>
            </a:xfrm>
            <a:prstGeom prst="rect">
              <a:avLst/>
            </a:prstGeom>
          </p:spPr>
        </p:pic>
        <p:sp>
          <p:nvSpPr>
            <p:cNvPr id="9" name="Flèche : gauche 8">
              <a:extLst>
                <a:ext uri="{FF2B5EF4-FFF2-40B4-BE49-F238E27FC236}">
                  <a16:creationId xmlns:a16="http://schemas.microsoft.com/office/drawing/2014/main" id="{00475CC5-7D93-1DFE-1F8D-2A74A6C3F72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474176" y="4286045"/>
              <a:ext cx="1295106" cy="368100"/>
            </a:xfrm>
            <a:prstGeom prst="left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6514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Marianne" panose="02000000000000000000" pitchFamily="50" charset="0"/>
                  <a:cs typeface="Arial" panose="020B0604020202020204" pitchFamily="34" charset="0"/>
                </a:rPr>
                <a:t>J’accepte </a:t>
              </a:r>
            </a:p>
          </p:txBody>
        </p:sp>
        <p:sp>
          <p:nvSpPr>
            <p:cNvPr id="11" name="Ellipse 10">
              <a:extLst>
                <a:ext uri="{FF2B5EF4-FFF2-40B4-BE49-F238E27FC236}">
                  <a16:creationId xmlns:a16="http://schemas.microsoft.com/office/drawing/2014/main" id="{E362D98B-CB80-0560-800C-6ADB1185CA9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88594" y="1523575"/>
              <a:ext cx="540000" cy="540000"/>
            </a:xfrm>
            <a:prstGeom prst="ellipse">
              <a:avLst/>
            </a:prstGeom>
            <a:solidFill>
              <a:schemeClr val="bg2"/>
            </a:solidFill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6514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13" name="Ellipse 12">
              <a:extLst>
                <a:ext uri="{FF2B5EF4-FFF2-40B4-BE49-F238E27FC236}">
                  <a16:creationId xmlns:a16="http://schemas.microsoft.com/office/drawing/2014/main" id="{FD57E6F3-782A-C606-2CAD-F5DD4CE8E86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88594" y="2998020"/>
              <a:ext cx="540000" cy="540000"/>
            </a:xfrm>
            <a:prstGeom prst="ellipse">
              <a:avLst/>
            </a:prstGeom>
            <a:solidFill>
              <a:schemeClr val="bg2"/>
            </a:solidFill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6514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14" name="Ellipse 13">
              <a:extLst>
                <a:ext uri="{FF2B5EF4-FFF2-40B4-BE49-F238E27FC236}">
                  <a16:creationId xmlns:a16="http://schemas.microsoft.com/office/drawing/2014/main" id="{91160C99-A59F-A593-A86D-B1286C3BB78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88594" y="4031531"/>
              <a:ext cx="540000" cy="540000"/>
            </a:xfrm>
            <a:prstGeom prst="ellipse">
              <a:avLst/>
            </a:prstGeom>
            <a:solidFill>
              <a:schemeClr val="bg2"/>
            </a:solidFill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6514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3</a:t>
              </a:r>
            </a:p>
          </p:txBody>
        </p:sp>
      </p:grpSp>
      <p:sp>
        <p:nvSpPr>
          <p:cNvPr id="16" name="ZoneTexte 15">
            <a:extLst>
              <a:ext uri="{FF2B5EF4-FFF2-40B4-BE49-F238E27FC236}">
                <a16:creationId xmlns:a16="http://schemas.microsoft.com/office/drawing/2014/main" id="{3046249D-E8FB-5F27-0823-D12E3D198A29}"/>
              </a:ext>
            </a:extLst>
          </p:cNvPr>
          <p:cNvSpPr txBox="1"/>
          <p:nvPr/>
        </p:nvSpPr>
        <p:spPr>
          <a:xfrm>
            <a:off x="2411476" y="416731"/>
            <a:ext cx="4572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200" i="1" noProof="0" dirty="0">
                <a:solidFill>
                  <a:schemeClr val="bg2"/>
                </a:solidFill>
                <a:latin typeface="Marianne" panose="02000000000000000000" pitchFamily="50" charset="0"/>
              </a:rPr>
              <a:t>2- Se connecter et découvrir son profil</a:t>
            </a:r>
          </a:p>
        </p:txBody>
      </p:sp>
    </p:spTree>
    <p:extLst>
      <p:ext uri="{BB962C8B-B14F-4D97-AF65-F5344CB8AC3E}">
        <p14:creationId xmlns:p14="http://schemas.microsoft.com/office/powerpoint/2010/main" val="4011474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2ED620-3AEC-2C5A-6367-27E63C6E49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22AA053-DDEC-B8D8-33D7-E9310F50B4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</a:pPr>
            <a:fld id="{A5052DC5-C85C-404A-8C4C-AA819F32C966}" type="slidenum">
              <a:rPr lang="fr-FR" noProof="0" smtClean="0"/>
              <a:pPr defTabSz="685800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</a:pPr>
              <a:t>5</a:t>
            </a:fld>
            <a:endParaRPr lang="fr-FR" noProof="0" dirty="0"/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451297B5-A371-E390-14E5-A876B6270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dirty="0"/>
              <a:t>Je découvre la Plateforme Avenir(s)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BC69CC0-D60D-60D7-6516-CAA6CD39C3C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sz="1200" noProof="0" dirty="0">
                <a:latin typeface="Marianne" panose="02000000000000000000" pitchFamily="50" charset="0"/>
              </a:rPr>
              <a:t>Se connecter et découvrir son profil : la page d’accueil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FF68CF04-BFEA-173B-89A5-2A7ADB187DC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48111"/>
          <a:stretch>
            <a:fillRect/>
          </a:stretch>
        </p:blipFill>
        <p:spPr>
          <a:xfrm>
            <a:off x="575634" y="854428"/>
            <a:ext cx="3756715" cy="37746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CF9783B3-2088-F97F-DC6C-92906395465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52791"/>
          <a:stretch>
            <a:fillRect/>
          </a:stretch>
        </p:blipFill>
        <p:spPr>
          <a:xfrm>
            <a:off x="4853588" y="854428"/>
            <a:ext cx="4137605" cy="37824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" name="Graphique 10" descr="Badge 4 contour">
            <a:extLst>
              <a:ext uri="{FF2B5EF4-FFF2-40B4-BE49-F238E27FC236}">
                <a16:creationId xmlns:a16="http://schemas.microsoft.com/office/drawing/2014/main" id="{DFB1D7A9-AF75-553E-F0E7-9DA44F2ED95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506856" y="2926829"/>
            <a:ext cx="346732" cy="346732"/>
          </a:xfrm>
          <a:prstGeom prst="rect">
            <a:avLst/>
          </a:prstGeom>
        </p:spPr>
      </p:pic>
      <p:pic>
        <p:nvPicPr>
          <p:cNvPr id="14" name="Graphique 13" descr="Badge 3 contour">
            <a:extLst>
              <a:ext uri="{FF2B5EF4-FFF2-40B4-BE49-F238E27FC236}">
                <a16:creationId xmlns:a16="http://schemas.microsoft.com/office/drawing/2014/main" id="{6C9EF3C4-E739-A8F8-1556-56BAF252EBE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635450" y="949885"/>
            <a:ext cx="339344" cy="339344"/>
          </a:xfrm>
          <a:prstGeom prst="rect">
            <a:avLst/>
          </a:prstGeom>
        </p:spPr>
      </p:pic>
      <p:pic>
        <p:nvPicPr>
          <p:cNvPr id="16" name="Graphique 15" descr="Badge contour">
            <a:extLst>
              <a:ext uri="{FF2B5EF4-FFF2-40B4-BE49-F238E27FC236}">
                <a16:creationId xmlns:a16="http://schemas.microsoft.com/office/drawing/2014/main" id="{BF805E2C-F01E-01A4-953D-382B1783A6B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624616" y="3384555"/>
            <a:ext cx="346731" cy="346731"/>
          </a:xfrm>
          <a:prstGeom prst="rect">
            <a:avLst/>
          </a:prstGeom>
        </p:spPr>
      </p:pic>
      <p:pic>
        <p:nvPicPr>
          <p:cNvPr id="18" name="Graphique 17" descr="Badge 1 contour">
            <a:extLst>
              <a:ext uri="{FF2B5EF4-FFF2-40B4-BE49-F238E27FC236}">
                <a16:creationId xmlns:a16="http://schemas.microsoft.com/office/drawing/2014/main" id="{C272B902-34C9-6400-AF81-24FE7C89F196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63281" y="2078267"/>
            <a:ext cx="346731" cy="346731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0A3F7597-53CA-03D6-F3E4-725329F097AD}"/>
              </a:ext>
            </a:extLst>
          </p:cNvPr>
          <p:cNvSpPr/>
          <p:nvPr/>
        </p:nvSpPr>
        <p:spPr>
          <a:xfrm>
            <a:off x="710012" y="1424198"/>
            <a:ext cx="1062144" cy="4693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97788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5C7CF9-ED69-F462-4186-4E847CADE2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4A4C1CD-95F1-532B-420F-AA573938273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noProof="0" dirty="0"/>
              <a:t>Réf. : 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E8E3D78-59B9-2D0F-65ED-E5CB51B974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</a:pPr>
            <a:fld id="{A5052DC5-C85C-404A-8C4C-AA819F32C966}" type="slidenum">
              <a:rPr lang="fr-FR" noProof="0" smtClean="0"/>
              <a:pPr defTabSz="685800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</a:pPr>
              <a:t>6</a:t>
            </a:fld>
            <a:endParaRPr lang="fr-FR" noProof="0" dirty="0"/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71EB3A56-D94A-A1C8-D212-31BD996E9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dirty="0"/>
              <a:t>Je découvre la Plateforme Avenir(s)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D0DA45A-E886-F83E-B86E-0377109E04E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sz="1200" noProof="0" dirty="0">
                <a:latin typeface="Marianne" panose="02000000000000000000" pitchFamily="50" charset="0"/>
              </a:rPr>
              <a:t>Se connecter et découvrir son profil : le portfolio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0EF3F5A1-334E-6F6E-2A87-2290386A5A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4266" y="812569"/>
            <a:ext cx="7126734" cy="402875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Ellipse 8">
            <a:extLst>
              <a:ext uri="{FF2B5EF4-FFF2-40B4-BE49-F238E27FC236}">
                <a16:creationId xmlns:a16="http://schemas.microsoft.com/office/drawing/2014/main" id="{EB30C0E8-7DE7-BFB0-DB90-8BC241F780EE}"/>
              </a:ext>
            </a:extLst>
          </p:cNvPr>
          <p:cNvSpPr/>
          <p:nvPr/>
        </p:nvSpPr>
        <p:spPr>
          <a:xfrm>
            <a:off x="3146439" y="1649969"/>
            <a:ext cx="2314575" cy="2352675"/>
          </a:xfrm>
          <a:prstGeom prst="ellipse">
            <a:avLst/>
          </a:prstGeom>
          <a:solidFill>
            <a:srgbClr val="FFD5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 suis sur mon espace personnel :</a:t>
            </a:r>
            <a:br>
              <a:rPr lang="fr-FR" sz="12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10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 peux visualiser ce que j’ai consulté : les formations, les métiers qui m’intéressent,  les activités de mes objectifs, </a:t>
            </a:r>
          </a:p>
          <a:p>
            <a:pPr algn="ctr"/>
            <a:r>
              <a:rPr lang="fr-FR" sz="10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 peux personnaliser mon portfolio et indiquer mes centres d’intérêts.</a:t>
            </a:r>
          </a:p>
        </p:txBody>
      </p:sp>
    </p:spTree>
    <p:extLst>
      <p:ext uri="{BB962C8B-B14F-4D97-AF65-F5344CB8AC3E}">
        <p14:creationId xmlns:p14="http://schemas.microsoft.com/office/powerpoint/2010/main" val="16433126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604517C3-8D28-EA9D-8217-9389BA311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1600" dirty="0">
                <a:latin typeface="Marianne" panose="02000000000000000000" pitchFamily="50" charset="0"/>
              </a:rPr>
              <a:t>Mon portfolio 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F1B21CA-7EB4-5B3D-F074-F19D1170EF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</a:pPr>
            <a:fld id="{A5052DC5-C85C-404A-8C4C-AA819F32C966}" type="slidenum">
              <a:rPr lang="fr-FR" smtClean="0"/>
              <a:pPr defTabSz="685800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</a:pPr>
              <a:t>7</a:t>
            </a:fld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0F7DE26-E665-A901-EF2F-5E7D92E0326B}"/>
              </a:ext>
            </a:extLst>
          </p:cNvPr>
          <p:cNvSpPr>
            <a:spLocks/>
          </p:cNvSpPr>
          <p:nvPr/>
        </p:nvSpPr>
        <p:spPr>
          <a:xfrm>
            <a:off x="4337702" y="1370456"/>
            <a:ext cx="1548000" cy="1080000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900" b="1" baseline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 espace de stockage privé que je contrôle </a:t>
            </a:r>
            <a:endParaRPr lang="fr-FR" sz="9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4" name="Groupe 23">
            <a:extLst>
              <a:ext uri="{FF2B5EF4-FFF2-40B4-BE49-F238E27FC236}">
                <a16:creationId xmlns:a16="http://schemas.microsoft.com/office/drawing/2014/main" id="{04F7F362-09F0-4178-B2C2-87C7D50A7273}"/>
              </a:ext>
            </a:extLst>
          </p:cNvPr>
          <p:cNvGrpSpPr/>
          <p:nvPr/>
        </p:nvGrpSpPr>
        <p:grpSpPr>
          <a:xfrm>
            <a:off x="5610" y="1792407"/>
            <a:ext cx="367612" cy="2349775"/>
            <a:chOff x="5610" y="1792407"/>
            <a:chExt cx="367612" cy="2349775"/>
          </a:xfrm>
        </p:grpSpPr>
        <p:sp>
          <p:nvSpPr>
            <p:cNvPr id="25" name="ZoneTexte 24">
              <a:extLst>
                <a:ext uri="{FF2B5EF4-FFF2-40B4-BE49-F238E27FC236}">
                  <a16:creationId xmlns:a16="http://schemas.microsoft.com/office/drawing/2014/main" id="{E055A462-EC57-E814-9077-19744ABCCB49}"/>
                </a:ext>
              </a:extLst>
            </p:cNvPr>
            <p:cNvSpPr txBox="1"/>
            <p:nvPr/>
          </p:nvSpPr>
          <p:spPr>
            <a:xfrm>
              <a:off x="5610" y="1792407"/>
              <a:ext cx="350737" cy="2349775"/>
            </a:xfrm>
            <a:prstGeom prst="rect">
              <a:avLst/>
            </a:prstGeom>
            <a:noFill/>
          </p:spPr>
          <p:txBody>
            <a:bodyPr vert="wordArtVert" wrap="square" rtlCol="0">
              <a:spAutoFit/>
            </a:bodyPr>
            <a:lstStyle/>
            <a:p>
              <a:pPr algn="ctr"/>
              <a:r>
                <a:rPr lang="fr-FR" sz="800" b="1" spc="-150" dirty="0">
                  <a:solidFill>
                    <a:schemeClr val="bg1"/>
                  </a:solidFill>
                  <a:latin typeface="Marianne" panose="02000000000000000000" pitchFamily="50" charset="0"/>
                </a:rPr>
                <a:t>ELEVES</a:t>
              </a:r>
            </a:p>
          </p:txBody>
        </p:sp>
        <p:grpSp>
          <p:nvGrpSpPr>
            <p:cNvPr id="26" name="Groupe 25">
              <a:extLst>
                <a:ext uri="{FF2B5EF4-FFF2-40B4-BE49-F238E27FC236}">
                  <a16:creationId xmlns:a16="http://schemas.microsoft.com/office/drawing/2014/main" id="{3E115106-7BB9-89C5-F08D-B986899683B5}"/>
                </a:ext>
              </a:extLst>
            </p:cNvPr>
            <p:cNvGrpSpPr/>
            <p:nvPr/>
          </p:nvGrpSpPr>
          <p:grpSpPr>
            <a:xfrm>
              <a:off x="9853" y="2228766"/>
              <a:ext cx="363369" cy="262982"/>
              <a:chOff x="9853" y="2228766"/>
              <a:chExt cx="363369" cy="262982"/>
            </a:xfrm>
          </p:grpSpPr>
          <p:pic>
            <p:nvPicPr>
              <p:cNvPr id="27" name="Graphique 26" descr="Écolier avec un remplissage uni">
                <a:extLst>
                  <a:ext uri="{FF2B5EF4-FFF2-40B4-BE49-F238E27FC236}">
                    <a16:creationId xmlns:a16="http://schemas.microsoft.com/office/drawing/2014/main" id="{915479BF-7644-CF41-0B85-4069FA88C4E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9853" y="2228766"/>
                <a:ext cx="244409" cy="244409"/>
              </a:xfrm>
              <a:prstGeom prst="rect">
                <a:avLst/>
              </a:prstGeom>
            </p:spPr>
          </p:pic>
          <p:pic>
            <p:nvPicPr>
              <p:cNvPr id="28" name="Graphique 27" descr="Écolière avec un remplissage uni">
                <a:extLst>
                  <a:ext uri="{FF2B5EF4-FFF2-40B4-BE49-F238E27FC236}">
                    <a16:creationId xmlns:a16="http://schemas.microsoft.com/office/drawing/2014/main" id="{FC165255-8BB2-CF38-DD5F-243AF72E917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>
              <a:xfrm>
                <a:off x="128813" y="2247339"/>
                <a:ext cx="244409" cy="244409"/>
              </a:xfrm>
              <a:prstGeom prst="rect">
                <a:avLst/>
              </a:prstGeom>
            </p:spPr>
          </p:pic>
        </p:grpSp>
      </p:grpSp>
      <p:pic>
        <p:nvPicPr>
          <p:cNvPr id="7" name="Image 6">
            <a:extLst>
              <a:ext uri="{FF2B5EF4-FFF2-40B4-BE49-F238E27FC236}">
                <a16:creationId xmlns:a16="http://schemas.microsoft.com/office/drawing/2014/main" id="{A4F4EBFB-EA20-9C2B-2CC5-6525AA42C1E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57731" y="812731"/>
            <a:ext cx="3018142" cy="403299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B6A565B3-80F1-0031-F665-836DC49C7E3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968785" y="795130"/>
            <a:ext cx="2956997" cy="403299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ZoneTexte 12">
            <a:extLst>
              <a:ext uri="{FF2B5EF4-FFF2-40B4-BE49-F238E27FC236}">
                <a16:creationId xmlns:a16="http://schemas.microsoft.com/office/drawing/2014/main" id="{60860F3B-39CD-678E-492D-82926AE48CF4}"/>
              </a:ext>
            </a:extLst>
          </p:cNvPr>
          <p:cNvSpPr txBox="1"/>
          <p:nvPr/>
        </p:nvSpPr>
        <p:spPr>
          <a:xfrm>
            <a:off x="4491448" y="765566"/>
            <a:ext cx="1635171" cy="756000"/>
          </a:xfrm>
          <a:prstGeom prst="rightArrow">
            <a:avLst>
              <a:gd name="adj1" fmla="val 100000"/>
              <a:gd name="adj2" fmla="val 50000"/>
            </a:avLst>
          </a:prstGeom>
          <a:ln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36000" tIns="36000" rIns="36000" bIns="36000" rtlCol="0" anchor="ctr">
            <a:noAutofit/>
          </a:bodyPr>
          <a:lstStyle/>
          <a:p>
            <a:r>
              <a:rPr lang="fr-FR" sz="800" b="1" dirty="0">
                <a:solidFill>
                  <a:schemeClr val="bg2"/>
                </a:solidFill>
                <a:latin typeface="Marianne" panose="02000000000000000000" pitchFamily="50" charset="0"/>
                <a:cs typeface="Arial" panose="020B0604020202020204" pitchFamily="34" charset="0"/>
              </a:rPr>
              <a:t>la trace de mes  activités réalisées sur la plateforme : formations consultées, outils utilisés…</a:t>
            </a:r>
            <a:endParaRPr lang="fr-FR" sz="800" dirty="0">
              <a:latin typeface="Marianne" panose="02000000000000000000" pitchFamily="50" charset="0"/>
              <a:cs typeface="Arial" panose="020B0604020202020204" pitchFamily="34" charset="0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94053D56-6015-0C6D-B2FD-E4DFA4186BC5}"/>
              </a:ext>
            </a:extLst>
          </p:cNvPr>
          <p:cNvSpPr txBox="1"/>
          <p:nvPr/>
        </p:nvSpPr>
        <p:spPr>
          <a:xfrm>
            <a:off x="45730" y="2258459"/>
            <a:ext cx="1221232" cy="610716"/>
          </a:xfrm>
          <a:prstGeom prst="rightArrow">
            <a:avLst>
              <a:gd name="adj1" fmla="val 100000"/>
              <a:gd name="adj2" fmla="val 50000"/>
            </a:avLst>
          </a:prstGeom>
          <a:ln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36000" tIns="36000" rIns="36000" bIns="36000" rtlCol="0" anchor="ctr">
            <a:noAutofit/>
          </a:bodyPr>
          <a:lstStyle/>
          <a:p>
            <a:pPr algn="ctr"/>
            <a:r>
              <a:rPr lang="fr-FR" sz="800" b="1" dirty="0">
                <a:solidFill>
                  <a:schemeClr val="bg2"/>
                </a:solidFill>
                <a:latin typeface="Marianne" panose="02000000000000000000" pitchFamily="50" charset="0"/>
                <a:cs typeface="Arial" panose="020B0604020202020204" pitchFamily="34" charset="0"/>
              </a:rPr>
              <a:t>« ce qui m’intéresse »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CE31A940-02F7-82E8-2CD1-1088921D1760}"/>
              </a:ext>
            </a:extLst>
          </p:cNvPr>
          <p:cNvSpPr txBox="1"/>
          <p:nvPr/>
        </p:nvSpPr>
        <p:spPr>
          <a:xfrm>
            <a:off x="4760382" y="2258459"/>
            <a:ext cx="1366237" cy="756000"/>
          </a:xfrm>
          <a:prstGeom prst="rightArrow">
            <a:avLst>
              <a:gd name="adj1" fmla="val 99819"/>
              <a:gd name="adj2" fmla="val 50000"/>
            </a:avLst>
          </a:prstGeom>
          <a:ln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36000" tIns="36000" rIns="36000" bIns="36000" rtlCol="0" anchor="ctr">
            <a:noAutofit/>
          </a:bodyPr>
          <a:lstStyle/>
          <a:p>
            <a:r>
              <a:rPr lang="fr-FR" sz="800" b="1" dirty="0">
                <a:solidFill>
                  <a:schemeClr val="bg2"/>
                </a:solidFill>
                <a:latin typeface="Marianne" panose="02000000000000000000" pitchFamily="50" charset="0"/>
                <a:cs typeface="Arial" panose="020B0604020202020204" pitchFamily="34" charset="0"/>
              </a:rPr>
              <a:t>Le récapitulatif des rendez-vous avec le /la Psy-En et comptes rendus</a:t>
            </a:r>
            <a:r>
              <a:rPr lang="fr-FR" sz="7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49" name="Image 48">
            <a:extLst>
              <a:ext uri="{FF2B5EF4-FFF2-40B4-BE49-F238E27FC236}">
                <a16:creationId xmlns:a16="http://schemas.microsoft.com/office/drawing/2014/main" id="{3FAC837A-8865-A00E-7DCC-3D02394838A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670194" y="3710182"/>
            <a:ext cx="883016" cy="864000"/>
          </a:xfrm>
          <a:prstGeom prst="rect">
            <a:avLst/>
          </a:prstGeom>
        </p:spPr>
      </p:pic>
      <p:sp>
        <p:nvSpPr>
          <p:cNvPr id="10" name="Espace réservé du texte 5">
            <a:extLst>
              <a:ext uri="{FF2B5EF4-FFF2-40B4-BE49-F238E27FC236}">
                <a16:creationId xmlns:a16="http://schemas.microsoft.com/office/drawing/2014/main" id="{060F7752-5BBB-7D62-D32C-9B6705B27CF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474176" y="416650"/>
            <a:ext cx="6353986" cy="198000"/>
          </a:xfrm>
        </p:spPr>
        <p:txBody>
          <a:bodyPr/>
          <a:lstStyle/>
          <a:p>
            <a:r>
              <a:rPr lang="fr-FR" sz="1200" noProof="0" dirty="0">
                <a:latin typeface="Marianne" panose="02000000000000000000" pitchFamily="50" charset="0"/>
              </a:rPr>
              <a:t>Se connecter et découvrir son profil : le portfolio</a:t>
            </a:r>
          </a:p>
        </p:txBody>
      </p:sp>
    </p:spTree>
    <p:extLst>
      <p:ext uri="{BB962C8B-B14F-4D97-AF65-F5344CB8AC3E}">
        <p14:creationId xmlns:p14="http://schemas.microsoft.com/office/powerpoint/2010/main" val="19780203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812969-6513-56D1-569F-08588DB851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2AAFDED-3FEE-0863-5CEF-8F03CB3A62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</a:pPr>
            <a:fld id="{A5052DC5-C85C-404A-8C4C-AA819F32C966}" type="slidenum">
              <a:rPr lang="fr-FR" noProof="0" smtClean="0"/>
              <a:pPr defTabSz="685800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</a:pPr>
              <a:t>8</a:t>
            </a:fld>
            <a:endParaRPr lang="fr-FR" noProof="0" dirty="0"/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969698BE-ECBA-DFFA-59C7-0245C06E36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dirty="0"/>
              <a:t>Je découvre la Plateforme Avenir(s)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06DDF36A-19B4-BBA2-C3FA-97EE58AA31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0529" y="848303"/>
            <a:ext cx="6353987" cy="388331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Espace réservé du texte 5">
            <a:extLst>
              <a:ext uri="{FF2B5EF4-FFF2-40B4-BE49-F238E27FC236}">
                <a16:creationId xmlns:a16="http://schemas.microsoft.com/office/drawing/2014/main" id="{E05CE887-6C4C-92EA-306C-4B4CB23C2E5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474176" y="416650"/>
            <a:ext cx="6353986" cy="198000"/>
          </a:xfrm>
        </p:spPr>
        <p:txBody>
          <a:bodyPr/>
          <a:lstStyle/>
          <a:p>
            <a:r>
              <a:rPr lang="fr-FR" sz="1200" noProof="0" dirty="0">
                <a:latin typeface="Marianne" panose="02000000000000000000" pitchFamily="50" charset="0"/>
              </a:rPr>
              <a:t>Se connecter et découvrir son profil : Mes projets d’orientation</a:t>
            </a:r>
          </a:p>
        </p:txBody>
      </p:sp>
    </p:spTree>
    <p:extLst>
      <p:ext uri="{BB962C8B-B14F-4D97-AF65-F5344CB8AC3E}">
        <p14:creationId xmlns:p14="http://schemas.microsoft.com/office/powerpoint/2010/main" val="6843261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BAF92-CBC0-7E62-5D93-144F164FD7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F3A09B7-5587-23D2-89CB-5F94F595D018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noProof="0" dirty="0"/>
              <a:t>Réf. : 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A714C5F-D340-8D57-5701-44D9512D38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</a:pPr>
            <a:fld id="{A5052DC5-C85C-404A-8C4C-AA819F32C966}" type="slidenum">
              <a:rPr lang="fr-FR" noProof="0" smtClean="0"/>
              <a:pPr defTabSz="685800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</a:pPr>
              <a:t>9</a:t>
            </a:fld>
            <a:endParaRPr lang="fr-FR" noProof="0" dirty="0"/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72B28341-8102-56BF-7395-598596A67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1600" noProof="0" dirty="0">
                <a:latin typeface="Marianne" panose="02000000000000000000" pitchFamily="50" charset="0"/>
              </a:rPr>
              <a:t>Je découvre la Plateforme Avenir(s)</a:t>
            </a:r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EA32CE97-669A-B8D6-9716-324025842F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9849" y="969761"/>
            <a:ext cx="8013600" cy="3744000"/>
          </a:xfrm>
        </p:spPr>
        <p:txBody>
          <a:bodyPr/>
          <a:lstStyle/>
          <a:p>
            <a:r>
              <a:rPr lang="fr-FR" sz="1600" dirty="0">
                <a:latin typeface="Marianne" panose="02000000000000000000" pitchFamily="50" charset="0"/>
              </a:rPr>
              <a:t>3- Tester et agir avec la Plateforme Avenir(s)</a:t>
            </a:r>
          </a:p>
          <a:p>
            <a:endParaRPr lang="fr-FR" b="0" noProof="0" dirty="0">
              <a:latin typeface="Marianne" panose="02000000000000000000" pitchFamily="50" charset="0"/>
            </a:endParaRPr>
          </a:p>
          <a:p>
            <a:r>
              <a:rPr lang="fr-FR" noProof="0" dirty="0">
                <a:latin typeface="Marianne" panose="02000000000000000000" pitchFamily="50" charset="0"/>
              </a:rPr>
              <a:t>Je réalise une activité en autonomie</a:t>
            </a:r>
            <a:endParaRPr lang="fr-FR" b="0" noProof="0" dirty="0">
              <a:latin typeface="Marianne" panose="02000000000000000000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0" noProof="0" dirty="0">
                <a:latin typeface="Marianne" panose="02000000000000000000" pitchFamily="50" charset="0"/>
              </a:rPr>
              <a:t>Dans « Mes objectifs de l’année », je sélectionne </a:t>
            </a:r>
            <a:r>
              <a:rPr lang="fr-FR" b="0" dirty="0">
                <a:latin typeface="Marianne" panose="02000000000000000000" pitchFamily="50" charset="0"/>
              </a:rPr>
              <a:t>l</a:t>
            </a:r>
            <a:r>
              <a:rPr lang="fr-FR" b="0" noProof="0" dirty="0">
                <a:latin typeface="Marianne" panose="02000000000000000000" pitchFamily="50" charset="0"/>
              </a:rPr>
              <a:t>a 1</a:t>
            </a:r>
            <a:r>
              <a:rPr lang="fr-FR" b="0" baseline="30000" noProof="0" dirty="0">
                <a:latin typeface="Marianne" panose="02000000000000000000" pitchFamily="50" charset="0"/>
              </a:rPr>
              <a:t>re</a:t>
            </a:r>
            <a:r>
              <a:rPr lang="fr-FR" b="0" noProof="0" dirty="0">
                <a:latin typeface="Marianne" panose="02000000000000000000" pitchFamily="50" charset="0"/>
              </a:rPr>
              <a:t> activité de l’objectif 1</a:t>
            </a:r>
          </a:p>
          <a:p>
            <a:endParaRPr lang="fr-FR" dirty="0">
              <a:latin typeface="Marianne" panose="02000000000000000000" pitchFamily="50" charset="0"/>
            </a:endParaRPr>
          </a:p>
          <a:p>
            <a:r>
              <a:rPr lang="fr-FR" dirty="0">
                <a:latin typeface="Marianne" panose="02000000000000000000" pitchFamily="50" charset="0"/>
              </a:rPr>
              <a:t>Je découvre un outil</a:t>
            </a:r>
            <a:endParaRPr lang="fr-FR" b="0" noProof="0" dirty="0">
              <a:latin typeface="Marianne" panose="02000000000000000000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0" dirty="0">
                <a:latin typeface="Marianne" panose="02000000000000000000" pitchFamily="50" charset="0"/>
              </a:rPr>
              <a:t>D</a:t>
            </a:r>
            <a:r>
              <a:rPr lang="fr-FR" b="0" noProof="0" dirty="0">
                <a:latin typeface="Marianne" panose="02000000000000000000" pitchFamily="50" charset="0"/>
              </a:rPr>
              <a:t>ans « Mes outils », je teste celui de mon choix </a:t>
            </a:r>
          </a:p>
          <a:p>
            <a:endParaRPr lang="fr-FR" dirty="0">
              <a:latin typeface="Marianne" panose="02000000000000000000" pitchFamily="50" charset="0"/>
            </a:endParaRPr>
          </a:p>
          <a:p>
            <a:r>
              <a:rPr lang="fr-FR" dirty="0">
                <a:latin typeface="Marianne" panose="02000000000000000000" pitchFamily="50" charset="0"/>
              </a:rPr>
              <a:t>Je personnalise mon Portfolio </a:t>
            </a:r>
            <a:endParaRPr lang="fr-FR" b="0" dirty="0">
              <a:latin typeface="Marianne" panose="02000000000000000000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0" noProof="0" dirty="0">
                <a:latin typeface="Marianne" panose="02000000000000000000" pitchFamily="50" charset="0"/>
              </a:rPr>
              <a:t> Dans « A propos de moi », je commence à décrire mon profil : mes centres d’intérêt, mes loisirs...</a:t>
            </a:r>
          </a:p>
        </p:txBody>
      </p:sp>
    </p:spTree>
    <p:extLst>
      <p:ext uri="{BB962C8B-B14F-4D97-AF65-F5344CB8AC3E}">
        <p14:creationId xmlns:p14="http://schemas.microsoft.com/office/powerpoint/2010/main" val="12658821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AVENIR(s)">
      <a:dk1>
        <a:srgbClr val="E3000B"/>
      </a:dk1>
      <a:lt1>
        <a:srgbClr val="FFFFFF"/>
      </a:lt1>
      <a:dk2>
        <a:srgbClr val="FFD500"/>
      </a:dk2>
      <a:lt2>
        <a:srgbClr val="0E181C"/>
      </a:lt2>
      <a:accent1>
        <a:srgbClr val="E3000B"/>
      </a:accent1>
      <a:accent2>
        <a:srgbClr val="FF555D"/>
      </a:accent2>
      <a:accent3>
        <a:srgbClr val="FF8D93"/>
      </a:accent3>
      <a:accent4>
        <a:srgbClr val="FFD500"/>
      </a:accent4>
      <a:accent5>
        <a:srgbClr val="FBE97E"/>
      </a:accent5>
      <a:accent6>
        <a:srgbClr val="FEFAE5"/>
      </a:accent6>
      <a:hlink>
        <a:srgbClr val="E3000B"/>
      </a:hlink>
      <a:folHlink>
        <a:srgbClr val="FF555D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ésentation1" id="{066F6B97-5013-4131-9C27-6CB355AE7A7C}" vid="{240847FE-E249-4DBB-A20C-0946D0DB8D06}"/>
    </a:ext>
  </a:extLst>
</a:theme>
</file>

<file path=ppt/theme/theme2.xml><?xml version="1.0" encoding="utf-8"?>
<a:theme xmlns:a="http://schemas.openxmlformats.org/drawingml/2006/main" name="1_Thème Office">
  <a:themeElements>
    <a:clrScheme name="AVENIR(s)">
      <a:dk1>
        <a:srgbClr val="E3000B"/>
      </a:dk1>
      <a:lt1>
        <a:srgbClr val="FFFFFF"/>
      </a:lt1>
      <a:dk2>
        <a:srgbClr val="FFD500"/>
      </a:dk2>
      <a:lt2>
        <a:srgbClr val="0E181C"/>
      </a:lt2>
      <a:accent1>
        <a:srgbClr val="E3000B"/>
      </a:accent1>
      <a:accent2>
        <a:srgbClr val="FF555D"/>
      </a:accent2>
      <a:accent3>
        <a:srgbClr val="FF8D93"/>
      </a:accent3>
      <a:accent4>
        <a:srgbClr val="FFD500"/>
      </a:accent4>
      <a:accent5>
        <a:srgbClr val="FBE97E"/>
      </a:accent5>
      <a:accent6>
        <a:srgbClr val="FEFAE5"/>
      </a:accent6>
      <a:hlink>
        <a:srgbClr val="E3000B"/>
      </a:hlink>
      <a:folHlink>
        <a:srgbClr val="FF555D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ésentation1" id="{066F6B97-5013-4131-9C27-6CB355AE7A7C}" vid="{240847FE-E249-4DBB-A20C-0946D0DB8D06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b82278e-a85a-407d-ae5b-80f5e398b3bb" xsi:nil="true"/>
    <lcf76f155ced4ddcb4097134ff3c332f xmlns="9448bf83-8346-4500-a2f7-4e41d137855d">
      <Terms xmlns="http://schemas.microsoft.com/office/infopath/2007/PartnerControls"/>
    </lcf76f155ced4ddcb4097134ff3c332f>
    <SharedWithUsers xmlns="8b82278e-a85a-407d-ae5b-80f5e398b3bb">
      <UserInfo>
        <DisplayName/>
        <AccountId xsi:nil="true"/>
        <AccountType/>
      </UserInfo>
    </SharedWithUsers>
    <MediaLengthInSeconds xmlns="9448bf83-8346-4500-a2f7-4e41d137855d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9748E1BC3FA840A81ECE6ACFC4F89C" ma:contentTypeVersion="17" ma:contentTypeDescription="Crée un document." ma:contentTypeScope="" ma:versionID="b62bdf9814914c5a36b01e4f48348146">
  <xsd:schema xmlns:xsd="http://www.w3.org/2001/XMLSchema" xmlns:xs="http://www.w3.org/2001/XMLSchema" xmlns:p="http://schemas.microsoft.com/office/2006/metadata/properties" xmlns:ns2="9448bf83-8346-4500-a2f7-4e41d137855d" xmlns:ns3="8b82278e-a85a-407d-ae5b-80f5e398b3bb" targetNamespace="http://schemas.microsoft.com/office/2006/metadata/properties" ma:root="true" ma:fieldsID="31f553fb43f65204024a2757e772b102" ns2:_="" ns3:_="">
    <xsd:import namespace="9448bf83-8346-4500-a2f7-4e41d137855d"/>
    <xsd:import namespace="8b82278e-a85a-407d-ae5b-80f5e398b3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48bf83-8346-4500-a2f7-4e41d13785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Balises d’images" ma:readOnly="false" ma:fieldId="{5cf76f15-5ced-4ddc-b409-7134ff3c332f}" ma:taxonomyMulti="true" ma:sspId="af704385-abc5-46de-aa88-6df51c0987a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82278e-a85a-407d-ae5b-80f5e398b3bb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962516d7-802a-47a8-bcac-8838265fcc1c}" ma:internalName="TaxCatchAll" ma:showField="CatchAllData" ma:web="8b82278e-a85a-407d-ae5b-80f5e398b3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BF65001-54BE-43F6-9B3E-E49007E6299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4FA1BBC-EB74-44E4-8F98-8264E207736D}">
  <ds:schemaRefs>
    <ds:schemaRef ds:uri="http://schemas.microsoft.com/office/2006/documentManagement/types"/>
    <ds:schemaRef ds:uri="http://purl.org/dc/terms/"/>
    <ds:schemaRef ds:uri="http://purl.org/dc/dcmitype/"/>
    <ds:schemaRef ds:uri="9448bf83-8346-4500-a2f7-4e41d137855d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8b82278e-a85a-407d-ae5b-80f5e398b3bb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B6132FA-C32E-45B2-B941-28EA03A81C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448bf83-8346-4500-a2f7-4e41d137855d"/>
    <ds:schemaRef ds:uri="8b82278e-a85a-407d-ae5b-80f5e398b3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1 AVENIR(s)_Modèle 2023 24</Template>
  <TotalTime>314</TotalTime>
  <Words>1310</Words>
  <Application>Microsoft Office PowerPoint</Application>
  <PresentationFormat>Personnalisé</PresentationFormat>
  <Paragraphs>113</Paragraphs>
  <Slides>10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10</vt:i4>
      </vt:variant>
    </vt:vector>
  </HeadingPairs>
  <TitlesOfParts>
    <vt:vector size="17" baseType="lpstr">
      <vt:lpstr>Arial</vt:lpstr>
      <vt:lpstr>Calibri</vt:lpstr>
      <vt:lpstr>Marianne</vt:lpstr>
      <vt:lpstr>Calibri Light</vt:lpstr>
      <vt:lpstr>Wingdings</vt:lpstr>
      <vt:lpstr>Thème Office</vt:lpstr>
      <vt:lpstr>1_Thème Office</vt:lpstr>
      <vt:lpstr>Je découvre la Plateforme Avenir(s)</vt:lpstr>
      <vt:lpstr>Présentation PowerPoint</vt:lpstr>
      <vt:lpstr>Je découvre la Plateforme Avenir(s)</vt:lpstr>
      <vt:lpstr>J'arrive sur la plateforme pour la 1ère fois</vt:lpstr>
      <vt:lpstr>Je découvre la Plateforme Avenir(s)</vt:lpstr>
      <vt:lpstr>Je découvre la Plateforme Avenir(s)</vt:lpstr>
      <vt:lpstr>Mon portfolio </vt:lpstr>
      <vt:lpstr>Je découvre la Plateforme Avenir(s)</vt:lpstr>
      <vt:lpstr>Je découvre la Plateforme Avenir(s)</vt:lpstr>
      <vt:lpstr>Je découvre la Plateforme Avenir(s)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DUVAL Morgane</dc:creator>
  <cp:lastModifiedBy>VAN DER VEEN Cindy</cp:lastModifiedBy>
  <cp:revision>2</cp:revision>
  <dcterms:created xsi:type="dcterms:W3CDTF">2025-06-19T09:10:36Z</dcterms:created>
  <dcterms:modified xsi:type="dcterms:W3CDTF">2025-06-24T06:00:03Z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0x010100829748E1BC3FA840A81ECE6ACFC4F89C</vt:lpwstr>
  </property>
  <property fmtid="{D5CDD505-2E9C-101B-9397-08002B2CF9AE}" pid="3" name="Order">
    <vt:r8>1018300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ComplianceAssetId">
    <vt:lpwstr/>
  </property>
  <property fmtid="{D5CDD505-2E9C-101B-9397-08002B2CF9AE}" pid="7" name="TemplateUrl">
    <vt:lpwstr/>
  </property>
  <property fmtid="{D5CDD505-2E9C-101B-9397-08002B2CF9AE}" pid="8" name="_ExtendedDescription">
    <vt:lpwstr/>
  </property>
  <property fmtid="{D5CDD505-2E9C-101B-9397-08002B2CF9AE}" pid="9" name="TriggerFlowInfo">
    <vt:lpwstr/>
  </property>
  <property fmtid="{D5CDD505-2E9C-101B-9397-08002B2CF9AE}" pid="10" name="MediaServiceImageTags">
    <vt:lpwstr/>
  </property>
</Properties>
</file>