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3" r:id="rId2"/>
    <p:sldId id="279" r:id="rId3"/>
    <p:sldId id="286" r:id="rId4"/>
    <p:sldId id="1094" r:id="rId5"/>
    <p:sldId id="284" r:id="rId6"/>
    <p:sldId id="261" r:id="rId7"/>
    <p:sldId id="285" r:id="rId8"/>
    <p:sldId id="258" r:id="rId9"/>
    <p:sldId id="259" r:id="rId10"/>
    <p:sldId id="290" r:id="rId11"/>
    <p:sldId id="1093" r:id="rId12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1" autoAdjust="0"/>
    <p:restoredTop sz="94660"/>
  </p:normalViewPr>
  <p:slideViewPr>
    <p:cSldViewPr snapToGrid="0">
      <p:cViewPr varScale="1">
        <p:scale>
          <a:sx n="95" d="100"/>
          <a:sy n="95" d="100"/>
        </p:scale>
        <p:origin x="24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B6343-68E4-4D52-91FF-5D3C08E889B9}" type="datetimeFigureOut">
              <a:rPr lang="fr-FR" smtClean="0"/>
              <a:t>21/11/2023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486DD-5F63-45B0-BF02-25BDE4FDFB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962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86DD-5F63-45B0-BF02-25BDE4FDFBF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436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0E001-84B5-487D-A4D8-67506487397C}" type="datetime1">
              <a:rPr lang="fr-FR" smtClean="0"/>
              <a:t>21/11/2023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8DD8-CC73-4F94-9BFE-1B43207DF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589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9BD4-FBD8-4EB7-859E-130B70D492AA}" type="datetime1">
              <a:rPr lang="fr-FR" smtClean="0"/>
              <a:t>21/11/2023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8DD8-CC73-4F94-9BFE-1B43207DF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764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3459-1473-4F81-B980-3EDB023F4AC5}" type="datetime1">
              <a:rPr lang="fr-FR" smtClean="0"/>
              <a:t>21/11/2023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8DD8-CC73-4F94-9BFE-1B43207DF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178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 avec un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 userDrawn="1"/>
        </p:nvSpPr>
        <p:spPr>
          <a:xfrm>
            <a:off x="9196159" y="6473875"/>
            <a:ext cx="2795955" cy="25654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r"/>
            <a:fld id="{9A41F16A-A2F8-4E26-93E8-2BFA6C60E4AB}" type="slidenum">
              <a:rPr lang="fr-FR" sz="1067" smtClean="0"/>
              <a:t>‹N°›</a:t>
            </a:fld>
            <a:endParaRPr lang="fr-FR" sz="1067" dirty="0"/>
          </a:p>
        </p:txBody>
      </p:sp>
      <p:sp>
        <p:nvSpPr>
          <p:cNvPr id="7" name="Espace réservé du texte 15"/>
          <p:cNvSpPr>
            <a:spLocks noGrp="1"/>
          </p:cNvSpPr>
          <p:nvPr>
            <p:ph type="body" sz="quarter" idx="11" hasCustomPrompt="1"/>
          </p:nvPr>
        </p:nvSpPr>
        <p:spPr>
          <a:xfrm>
            <a:off x="433390" y="360001"/>
            <a:ext cx="6219825" cy="661987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D53D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pic>
        <p:nvPicPr>
          <p:cNvPr id="4" name="Image 3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5" y="6173085"/>
            <a:ext cx="2120105" cy="60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47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5F69-193E-420F-ADD3-87D9905DA5F1}" type="datetime1">
              <a:rPr lang="fr-FR" smtClean="0"/>
              <a:t>21/11/2023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8DD8-CC73-4F94-9BFE-1B43207DF993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376" y="21670"/>
            <a:ext cx="1873624" cy="6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07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97AF-5BE5-45FB-B171-D3B21BD51EDE}" type="datetime1">
              <a:rPr lang="fr-FR" smtClean="0"/>
              <a:t>21/11/2023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8DD8-CC73-4F94-9BFE-1B43207DF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77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B96F-A4EB-4E9A-8C2E-EF3CA511AF2B}" type="datetime1">
              <a:rPr lang="fr-FR" smtClean="0"/>
              <a:t>21/11/2023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8DD8-CC73-4F94-9BFE-1B43207DF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620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242B-59DC-4278-9C37-700174BB88B2}" type="datetime1">
              <a:rPr lang="fr-FR" smtClean="0"/>
              <a:t>21/11/2023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8DD8-CC73-4F94-9BFE-1B43207DF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937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8A560-93A3-4B05-BA6F-B14F79F08970}" type="datetime1">
              <a:rPr lang="fr-FR" smtClean="0"/>
              <a:t>21/11/2023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8DD8-CC73-4F94-9BFE-1B43207DF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93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55C3-3F0D-4E63-AEA7-F720B7728A64}" type="datetime1">
              <a:rPr lang="fr-FR" smtClean="0"/>
              <a:t>21/11/2023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8DD8-CC73-4F94-9BFE-1B43207DF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812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98564-42E5-436A-820A-5AFC47B2E849}" type="datetime1">
              <a:rPr lang="fr-FR" smtClean="0"/>
              <a:t>21/11/2023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8DD8-CC73-4F94-9BFE-1B43207DF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08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560D-A913-422D-A448-C3CA4F3A47D8}" type="datetime1">
              <a:rPr lang="fr-FR" smtClean="0"/>
              <a:t>21/11/2023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48DD8-CC73-4F94-9BFE-1B43207DF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08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27C64-AC4F-4DD9-878D-AEF8FEF11AD0}" type="datetime1">
              <a:rPr lang="fr-FR" smtClean="0"/>
              <a:t>21/11/2023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48DD8-CC73-4F94-9BFE-1B43207DF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36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4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6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46.png"/><Relationship Id="rId3" Type="http://schemas.openxmlformats.org/officeDocument/2006/relationships/image" Target="../media/image48.png"/><Relationship Id="rId21" Type="http://schemas.openxmlformats.org/officeDocument/2006/relationships/image" Target="../media/image64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6" Type="http://schemas.openxmlformats.org/officeDocument/2006/relationships/image" Target="http://pnlinformatique.com/logicielgestion_fichiers/geode_gx.gif" TargetMode="External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gif"/><Relationship Id="rId10" Type="http://schemas.openxmlformats.org/officeDocument/2006/relationships/image" Target="../media/image55.png"/><Relationship Id="rId19" Type="http://schemas.openxmlformats.org/officeDocument/2006/relationships/image" Target="../media/image62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46" y="1042329"/>
            <a:ext cx="5944115" cy="201185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011" y="4023360"/>
            <a:ext cx="6132343" cy="187762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325462" y="4864608"/>
            <a:ext cx="3431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PLATEFORME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996" y="106524"/>
            <a:ext cx="5249111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76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>
                <a:latin typeface="Arial Black" panose="020B0A04020102020204" pitchFamily="34" charset="0"/>
              </a:rPr>
              <a:t>Livraisons pièces de Rechange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9337" y="1655808"/>
            <a:ext cx="7741875" cy="3203575"/>
          </a:xfrm>
        </p:spPr>
        <p:txBody>
          <a:bodyPr/>
          <a:lstStyle/>
          <a:p>
            <a:pPr marL="0" indent="0" algn="ctr">
              <a:buNone/>
            </a:pPr>
            <a:r>
              <a:rPr lang="fr-FR" sz="3600" b="1" dirty="0"/>
              <a:t>46 véhicules</a:t>
            </a:r>
          </a:p>
          <a:p>
            <a:pPr marL="0" indent="0">
              <a:buNone/>
            </a:pPr>
            <a:endParaRPr lang="fr-FR" sz="2000" dirty="0"/>
          </a:p>
          <a:p>
            <a:r>
              <a:rPr lang="fr-FR" sz="2000" dirty="0">
                <a:latin typeface="Arial Black" panose="020B0A04020102020204" pitchFamily="34" charset="0"/>
              </a:rPr>
              <a:t>42 Tournées de livraisons, 2 rotations / jour</a:t>
            </a:r>
          </a:p>
          <a:p>
            <a:endParaRPr lang="fr-FR" sz="2000" dirty="0">
              <a:latin typeface="Arial Black" panose="020B0A04020102020204" pitchFamily="34" charset="0"/>
            </a:endParaRPr>
          </a:p>
          <a:p>
            <a:r>
              <a:rPr lang="fr-FR" sz="2000" dirty="0">
                <a:latin typeface="Arial Black" panose="020B0A04020102020204" pitchFamily="34" charset="0"/>
              </a:rPr>
              <a:t>  4 Véhicules de traction</a:t>
            </a:r>
          </a:p>
          <a:p>
            <a:endParaRPr lang="fr-FR" sz="2000" dirty="0">
              <a:latin typeface="Arial Black" panose="020B0A04020102020204" pitchFamily="34" charset="0"/>
            </a:endParaRPr>
          </a:p>
          <a:p>
            <a:r>
              <a:rPr lang="fr-FR" sz="2000" dirty="0">
                <a:latin typeface="Arial Black" panose="020B0A04020102020204" pitchFamily="34" charset="0"/>
              </a:rPr>
              <a:t>  2 Navettes de nuit </a:t>
            </a:r>
            <a:r>
              <a:rPr lang="fr-FR" sz="1100" dirty="0">
                <a:latin typeface="Arial Black" panose="020B0A04020102020204" pitchFamily="34" charset="0"/>
              </a:rPr>
              <a:t>(livraison des gros volumes sur 4 entrepôts) </a:t>
            </a:r>
          </a:p>
          <a:p>
            <a:pPr marL="0" indent="0">
              <a:buNone/>
            </a:pPr>
            <a:endParaRPr lang="fr-FR" sz="1100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57" y="214008"/>
            <a:ext cx="1738799" cy="49443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45C0C2-0448-4819-AA98-55F86505BE3E}"/>
              </a:ext>
            </a:extLst>
          </p:cNvPr>
          <p:cNvSpPr txBox="1"/>
          <p:nvPr/>
        </p:nvSpPr>
        <p:spPr>
          <a:xfrm>
            <a:off x="7576274" y="4228397"/>
            <a:ext cx="54863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3F3381-8A72-4BD5-BE4E-D5B4B1C7D7D9}"/>
              </a:ext>
            </a:extLst>
          </p:cNvPr>
          <p:cNvSpPr txBox="1"/>
          <p:nvPr/>
        </p:nvSpPr>
        <p:spPr>
          <a:xfrm>
            <a:off x="11234057" y="4859383"/>
            <a:ext cx="81860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0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1ADBE7E-C0B9-48C2-BF89-780767061FA8}"/>
              </a:ext>
            </a:extLst>
          </p:cNvPr>
          <p:cNvSpPr txBox="1"/>
          <p:nvPr/>
        </p:nvSpPr>
        <p:spPr>
          <a:xfrm>
            <a:off x="1587688" y="4691403"/>
            <a:ext cx="2459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Nous desservons  13 départements 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FB7A32F-2D8C-F1EC-B944-A831D6692B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621297"/>
              </p:ext>
            </p:extLst>
          </p:nvPr>
        </p:nvGraphicFramePr>
        <p:xfrm>
          <a:off x="1509187" y="5117636"/>
          <a:ext cx="2934477" cy="1272540"/>
        </p:xfrm>
        <a:graphic>
          <a:graphicData uri="http://schemas.openxmlformats.org/drawingml/2006/table">
            <a:tbl>
              <a:tblPr/>
              <a:tblGrid>
                <a:gridCol w="455841">
                  <a:extLst>
                    <a:ext uri="{9D8B030D-6E8A-4147-A177-3AD203B41FA5}">
                      <a16:colId xmlns:a16="http://schemas.microsoft.com/office/drawing/2014/main" val="646913574"/>
                    </a:ext>
                  </a:extLst>
                </a:gridCol>
                <a:gridCol w="883192">
                  <a:extLst>
                    <a:ext uri="{9D8B030D-6E8A-4147-A177-3AD203B41FA5}">
                      <a16:colId xmlns:a16="http://schemas.microsoft.com/office/drawing/2014/main" val="2610043497"/>
                    </a:ext>
                  </a:extLst>
                </a:gridCol>
                <a:gridCol w="256411">
                  <a:extLst>
                    <a:ext uri="{9D8B030D-6E8A-4147-A177-3AD203B41FA5}">
                      <a16:colId xmlns:a16="http://schemas.microsoft.com/office/drawing/2014/main" val="3619675712"/>
                    </a:ext>
                  </a:extLst>
                </a:gridCol>
                <a:gridCol w="455841">
                  <a:extLst>
                    <a:ext uri="{9D8B030D-6E8A-4147-A177-3AD203B41FA5}">
                      <a16:colId xmlns:a16="http://schemas.microsoft.com/office/drawing/2014/main" val="3588552438"/>
                    </a:ext>
                  </a:extLst>
                </a:gridCol>
                <a:gridCol w="883192">
                  <a:extLst>
                    <a:ext uri="{9D8B030D-6E8A-4147-A177-3AD203B41FA5}">
                      <a16:colId xmlns:a16="http://schemas.microsoft.com/office/drawing/2014/main" val="3548510582"/>
                    </a:ext>
                  </a:extLst>
                </a:gridCol>
              </a:tblGrid>
              <a:tr h="3909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Allier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Loiret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2559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Nièvre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2911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Puy de Dome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6640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Correze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Rhône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7131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Creuse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Saône et Loire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40292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Loire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Yonne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5765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Haute-loire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3629027"/>
                  </a:ext>
                </a:extLst>
              </a:tr>
            </a:tbl>
          </a:graphicData>
        </a:graphic>
      </p:graphicFrame>
      <p:pic>
        <p:nvPicPr>
          <p:cNvPr id="9" name="Image 8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A87BAE06-7C1F-C17F-DAA0-C3794FA20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82" y="1395664"/>
            <a:ext cx="4131905" cy="531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8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429668" y="119214"/>
            <a:ext cx="10943197" cy="661987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schéma de distribution  ACA </a:t>
            </a:r>
          </a:p>
        </p:txBody>
      </p:sp>
      <p:grpSp>
        <p:nvGrpSpPr>
          <p:cNvPr id="43" name="Groupe 42"/>
          <p:cNvGrpSpPr/>
          <p:nvPr/>
        </p:nvGrpSpPr>
        <p:grpSpPr>
          <a:xfrm>
            <a:off x="3205283" y="1162061"/>
            <a:ext cx="1474439" cy="1011908"/>
            <a:chOff x="9649469" y="1834645"/>
            <a:chExt cx="979943" cy="672662"/>
          </a:xfrm>
        </p:grpSpPr>
        <p:grpSp>
          <p:nvGrpSpPr>
            <p:cNvPr id="44" name="Group 584"/>
            <p:cNvGrpSpPr>
              <a:grpSpLocks/>
            </p:cNvGrpSpPr>
            <p:nvPr/>
          </p:nvGrpSpPr>
          <p:grpSpPr bwMode="auto">
            <a:xfrm>
              <a:off x="9649469" y="1834645"/>
              <a:ext cx="979943" cy="672662"/>
              <a:chOff x="3072" y="1680"/>
              <a:chExt cx="551" cy="362"/>
            </a:xfrm>
          </p:grpSpPr>
          <p:sp>
            <p:nvSpPr>
              <p:cNvPr id="46" name="Line 585"/>
              <p:cNvSpPr>
                <a:spLocks noChangeShapeType="1"/>
              </p:cNvSpPr>
              <p:nvPr/>
            </p:nvSpPr>
            <p:spPr bwMode="gray">
              <a:xfrm>
                <a:off x="3557" y="1837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 586"/>
              <p:cNvSpPr>
                <a:spLocks/>
              </p:cNvSpPr>
              <p:nvPr/>
            </p:nvSpPr>
            <p:spPr bwMode="gray">
              <a:xfrm>
                <a:off x="3557" y="1840"/>
                <a:ext cx="5" cy="5"/>
              </a:xfrm>
              <a:custGeom>
                <a:avLst/>
                <a:gdLst>
                  <a:gd name="T0" fmla="*/ 1 w 5"/>
                  <a:gd name="T1" fmla="*/ 4 h 5"/>
                  <a:gd name="T2" fmla="*/ 0 w 5"/>
                  <a:gd name="T3" fmla="*/ 3 h 5"/>
                  <a:gd name="T4" fmla="*/ 0 w 5"/>
                  <a:gd name="T5" fmla="*/ 2 h 5"/>
                  <a:gd name="T6" fmla="*/ 0 w 5"/>
                  <a:gd name="T7" fmla="*/ 1 h 5"/>
                  <a:gd name="T8" fmla="*/ 1 w 5"/>
                  <a:gd name="T9" fmla="*/ 0 h 5"/>
                  <a:gd name="T10" fmla="*/ 2 w 5"/>
                  <a:gd name="T11" fmla="*/ 0 h 5"/>
                  <a:gd name="T12" fmla="*/ 4 w 5"/>
                  <a:gd name="T13" fmla="*/ 1 h 5"/>
                  <a:gd name="T14" fmla="*/ 4 w 5"/>
                  <a:gd name="T15" fmla="*/ 3 h 5"/>
                  <a:gd name="T16" fmla="*/ 2 w 5"/>
                  <a:gd name="T17" fmla="*/ 4 h 5"/>
                  <a:gd name="T18" fmla="*/ 1 w 5"/>
                  <a:gd name="T1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1" y="4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1" y="4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 587"/>
              <p:cNvSpPr>
                <a:spLocks/>
              </p:cNvSpPr>
              <p:nvPr/>
            </p:nvSpPr>
            <p:spPr bwMode="gray">
              <a:xfrm>
                <a:off x="3558" y="1841"/>
                <a:ext cx="4" cy="4"/>
              </a:xfrm>
              <a:custGeom>
                <a:avLst/>
                <a:gdLst>
                  <a:gd name="T0" fmla="*/ 3 w 4"/>
                  <a:gd name="T1" fmla="*/ 2 h 4"/>
                  <a:gd name="T2" fmla="*/ 3 w 4"/>
                  <a:gd name="T3" fmla="*/ 0 h 4"/>
                  <a:gd name="T4" fmla="*/ 1 w 4"/>
                  <a:gd name="T5" fmla="*/ 0 h 4"/>
                  <a:gd name="T6" fmla="*/ 0 w 4"/>
                  <a:gd name="T7" fmla="*/ 1 h 4"/>
                  <a:gd name="T8" fmla="*/ 0 w 4"/>
                  <a:gd name="T9" fmla="*/ 2 h 4"/>
                  <a:gd name="T10" fmla="*/ 0 w 4"/>
                  <a:gd name="T11" fmla="*/ 3 h 4"/>
                  <a:gd name="T12" fmla="*/ 1 w 4"/>
                  <a:gd name="T13" fmla="*/ 3 h 4"/>
                  <a:gd name="T14" fmla="*/ 3 w 4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3" y="2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 588"/>
              <p:cNvSpPr>
                <a:spLocks/>
              </p:cNvSpPr>
              <p:nvPr/>
            </p:nvSpPr>
            <p:spPr bwMode="gray">
              <a:xfrm>
                <a:off x="3526" y="1811"/>
                <a:ext cx="21" cy="35"/>
              </a:xfrm>
              <a:custGeom>
                <a:avLst/>
                <a:gdLst>
                  <a:gd name="T0" fmla="*/ 20 w 21"/>
                  <a:gd name="T1" fmla="*/ 11 h 35"/>
                  <a:gd name="T2" fmla="*/ 0 w 21"/>
                  <a:gd name="T3" fmla="*/ 0 h 35"/>
                  <a:gd name="T4" fmla="*/ 0 w 21"/>
                  <a:gd name="T5" fmla="*/ 22 h 35"/>
                  <a:gd name="T6" fmla="*/ 20 w 21"/>
                  <a:gd name="T7" fmla="*/ 34 h 35"/>
                  <a:gd name="T8" fmla="*/ 20 w 21"/>
                  <a:gd name="T9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5">
                    <a:moveTo>
                      <a:pt x="20" y="11"/>
                    </a:moveTo>
                    <a:lnTo>
                      <a:pt x="0" y="0"/>
                    </a:lnTo>
                    <a:lnTo>
                      <a:pt x="0" y="22"/>
                    </a:lnTo>
                    <a:lnTo>
                      <a:pt x="20" y="34"/>
                    </a:lnTo>
                    <a:lnTo>
                      <a:pt x="20" y="11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 589"/>
              <p:cNvSpPr>
                <a:spLocks/>
              </p:cNvSpPr>
              <p:nvPr/>
            </p:nvSpPr>
            <p:spPr bwMode="gray">
              <a:xfrm>
                <a:off x="3602" y="1805"/>
                <a:ext cx="10" cy="11"/>
              </a:xfrm>
              <a:custGeom>
                <a:avLst/>
                <a:gdLst>
                  <a:gd name="T0" fmla="*/ 4 w 10"/>
                  <a:gd name="T1" fmla="*/ 10 h 11"/>
                  <a:gd name="T2" fmla="*/ 1 w 10"/>
                  <a:gd name="T3" fmla="*/ 9 h 11"/>
                  <a:gd name="T4" fmla="*/ 0 w 10"/>
                  <a:gd name="T5" fmla="*/ 7 h 11"/>
                  <a:gd name="T6" fmla="*/ 0 w 10"/>
                  <a:gd name="T7" fmla="*/ 6 h 11"/>
                  <a:gd name="T8" fmla="*/ 1 w 10"/>
                  <a:gd name="T9" fmla="*/ 3 h 11"/>
                  <a:gd name="T10" fmla="*/ 3 w 10"/>
                  <a:gd name="T11" fmla="*/ 2 h 11"/>
                  <a:gd name="T12" fmla="*/ 4 w 10"/>
                  <a:gd name="T13" fmla="*/ 1 h 11"/>
                  <a:gd name="T14" fmla="*/ 5 w 10"/>
                  <a:gd name="T15" fmla="*/ 0 h 11"/>
                  <a:gd name="T16" fmla="*/ 6 w 10"/>
                  <a:gd name="T17" fmla="*/ 1 h 11"/>
                  <a:gd name="T18" fmla="*/ 8 w 10"/>
                  <a:gd name="T19" fmla="*/ 2 h 11"/>
                  <a:gd name="T20" fmla="*/ 9 w 10"/>
                  <a:gd name="T21" fmla="*/ 2 h 11"/>
                  <a:gd name="T22" fmla="*/ 9 w 10"/>
                  <a:gd name="T23" fmla="*/ 4 h 11"/>
                  <a:gd name="T24" fmla="*/ 8 w 10"/>
                  <a:gd name="T25" fmla="*/ 6 h 11"/>
                  <a:gd name="T26" fmla="*/ 7 w 10"/>
                  <a:gd name="T27" fmla="*/ 9 h 11"/>
                  <a:gd name="T28" fmla="*/ 6 w 10"/>
                  <a:gd name="T29" fmla="*/ 10 h 11"/>
                  <a:gd name="T30" fmla="*/ 5 w 10"/>
                  <a:gd name="T31" fmla="*/ 10 h 11"/>
                  <a:gd name="T32" fmla="*/ 4 w 10"/>
                  <a:gd name="T3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1">
                    <a:moveTo>
                      <a:pt x="4" y="10"/>
                    </a:moveTo>
                    <a:lnTo>
                      <a:pt x="1" y="9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3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8" y="6"/>
                    </a:lnTo>
                    <a:lnTo>
                      <a:pt x="7" y="9"/>
                    </a:lnTo>
                    <a:lnTo>
                      <a:pt x="6" y="10"/>
                    </a:lnTo>
                    <a:lnTo>
                      <a:pt x="5" y="10"/>
                    </a:lnTo>
                    <a:lnTo>
                      <a:pt x="4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590"/>
              <p:cNvSpPr>
                <a:spLocks/>
              </p:cNvSpPr>
              <p:nvPr/>
            </p:nvSpPr>
            <p:spPr bwMode="gray">
              <a:xfrm>
                <a:off x="3605" y="1806"/>
                <a:ext cx="7" cy="10"/>
              </a:xfrm>
              <a:custGeom>
                <a:avLst/>
                <a:gdLst>
                  <a:gd name="T0" fmla="*/ 5 w 7"/>
                  <a:gd name="T1" fmla="*/ 5 h 10"/>
                  <a:gd name="T2" fmla="*/ 6 w 7"/>
                  <a:gd name="T3" fmla="*/ 3 h 10"/>
                  <a:gd name="T4" fmla="*/ 6 w 7"/>
                  <a:gd name="T5" fmla="*/ 1 h 10"/>
                  <a:gd name="T6" fmla="*/ 5 w 7"/>
                  <a:gd name="T7" fmla="*/ 1 h 10"/>
                  <a:gd name="T8" fmla="*/ 4 w 7"/>
                  <a:gd name="T9" fmla="*/ 0 h 10"/>
                  <a:gd name="T10" fmla="*/ 3 w 7"/>
                  <a:gd name="T11" fmla="*/ 1 h 10"/>
                  <a:gd name="T12" fmla="*/ 2 w 7"/>
                  <a:gd name="T13" fmla="*/ 2 h 10"/>
                  <a:gd name="T14" fmla="*/ 1 w 7"/>
                  <a:gd name="T15" fmla="*/ 3 h 10"/>
                  <a:gd name="T16" fmla="*/ 0 w 7"/>
                  <a:gd name="T17" fmla="*/ 6 h 10"/>
                  <a:gd name="T18" fmla="*/ 0 w 7"/>
                  <a:gd name="T19" fmla="*/ 8 h 10"/>
                  <a:gd name="T20" fmla="*/ 1 w 7"/>
                  <a:gd name="T21" fmla="*/ 9 h 10"/>
                  <a:gd name="T22" fmla="*/ 2 w 7"/>
                  <a:gd name="T23" fmla="*/ 9 h 10"/>
                  <a:gd name="T24" fmla="*/ 3 w 7"/>
                  <a:gd name="T25" fmla="*/ 9 h 10"/>
                  <a:gd name="T26" fmla="*/ 4 w 7"/>
                  <a:gd name="T27" fmla="*/ 8 h 10"/>
                  <a:gd name="T28" fmla="*/ 5 w 7"/>
                  <a:gd name="T2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10">
                    <a:moveTo>
                      <a:pt x="5" y="5"/>
                    </a:moveTo>
                    <a:lnTo>
                      <a:pt x="6" y="3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4" y="8"/>
                    </a:lnTo>
                    <a:lnTo>
                      <a:pt x="5" y="5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591"/>
              <p:cNvSpPr>
                <a:spLocks/>
              </p:cNvSpPr>
              <p:nvPr/>
            </p:nvSpPr>
            <p:spPr bwMode="gray">
              <a:xfrm>
                <a:off x="3607" y="1808"/>
                <a:ext cx="4" cy="5"/>
              </a:xfrm>
              <a:custGeom>
                <a:avLst/>
                <a:gdLst>
                  <a:gd name="T0" fmla="*/ 2 w 4"/>
                  <a:gd name="T1" fmla="*/ 3 h 5"/>
                  <a:gd name="T2" fmla="*/ 3 w 4"/>
                  <a:gd name="T3" fmla="*/ 1 h 5"/>
                  <a:gd name="T4" fmla="*/ 2 w 4"/>
                  <a:gd name="T5" fmla="*/ 0 h 5"/>
                  <a:gd name="T6" fmla="*/ 1 w 4"/>
                  <a:gd name="T7" fmla="*/ 1 h 5"/>
                  <a:gd name="T8" fmla="*/ 0 w 4"/>
                  <a:gd name="T9" fmla="*/ 2 h 5"/>
                  <a:gd name="T10" fmla="*/ 0 w 4"/>
                  <a:gd name="T11" fmla="*/ 3 h 5"/>
                  <a:gd name="T12" fmla="*/ 0 w 4"/>
                  <a:gd name="T13" fmla="*/ 4 h 5"/>
                  <a:gd name="T14" fmla="*/ 1 w 4"/>
                  <a:gd name="T15" fmla="*/ 4 h 5"/>
                  <a:gd name="T16" fmla="*/ 2 w 4"/>
                  <a:gd name="T1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5">
                    <a:moveTo>
                      <a:pt x="2" y="3"/>
                    </a:moveTo>
                    <a:lnTo>
                      <a:pt x="3" y="1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3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 592"/>
              <p:cNvSpPr>
                <a:spLocks/>
              </p:cNvSpPr>
              <p:nvPr/>
            </p:nvSpPr>
            <p:spPr bwMode="gray">
              <a:xfrm>
                <a:off x="3595" y="1809"/>
                <a:ext cx="9" cy="11"/>
              </a:xfrm>
              <a:custGeom>
                <a:avLst/>
                <a:gdLst>
                  <a:gd name="T0" fmla="*/ 3 w 9"/>
                  <a:gd name="T1" fmla="*/ 10 h 11"/>
                  <a:gd name="T2" fmla="*/ 1 w 9"/>
                  <a:gd name="T3" fmla="*/ 9 h 11"/>
                  <a:gd name="T4" fmla="*/ 0 w 9"/>
                  <a:gd name="T5" fmla="*/ 8 h 11"/>
                  <a:gd name="T6" fmla="*/ 0 w 9"/>
                  <a:gd name="T7" fmla="*/ 7 h 11"/>
                  <a:gd name="T8" fmla="*/ 1 w 9"/>
                  <a:gd name="T9" fmla="*/ 3 h 11"/>
                  <a:gd name="T10" fmla="*/ 2 w 9"/>
                  <a:gd name="T11" fmla="*/ 2 h 11"/>
                  <a:gd name="T12" fmla="*/ 3 w 9"/>
                  <a:gd name="T13" fmla="*/ 1 h 11"/>
                  <a:gd name="T14" fmla="*/ 4 w 9"/>
                  <a:gd name="T15" fmla="*/ 0 h 11"/>
                  <a:gd name="T16" fmla="*/ 5 w 9"/>
                  <a:gd name="T17" fmla="*/ 1 h 11"/>
                  <a:gd name="T18" fmla="*/ 7 w 9"/>
                  <a:gd name="T19" fmla="*/ 2 h 11"/>
                  <a:gd name="T20" fmla="*/ 8 w 9"/>
                  <a:gd name="T21" fmla="*/ 2 h 11"/>
                  <a:gd name="T22" fmla="*/ 8 w 9"/>
                  <a:gd name="T23" fmla="*/ 5 h 11"/>
                  <a:gd name="T24" fmla="*/ 7 w 9"/>
                  <a:gd name="T25" fmla="*/ 8 h 11"/>
                  <a:gd name="T26" fmla="*/ 6 w 9"/>
                  <a:gd name="T27" fmla="*/ 9 h 11"/>
                  <a:gd name="T28" fmla="*/ 5 w 9"/>
                  <a:gd name="T29" fmla="*/ 10 h 11"/>
                  <a:gd name="T30" fmla="*/ 4 w 9"/>
                  <a:gd name="T31" fmla="*/ 10 h 11"/>
                  <a:gd name="T32" fmla="*/ 3 w 9"/>
                  <a:gd name="T3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11">
                    <a:moveTo>
                      <a:pt x="3" y="10"/>
                    </a:moveTo>
                    <a:lnTo>
                      <a:pt x="1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5"/>
                    </a:lnTo>
                    <a:lnTo>
                      <a:pt x="7" y="8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3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 593"/>
              <p:cNvSpPr>
                <a:spLocks/>
              </p:cNvSpPr>
              <p:nvPr/>
            </p:nvSpPr>
            <p:spPr bwMode="gray">
              <a:xfrm>
                <a:off x="3597" y="1810"/>
                <a:ext cx="7" cy="10"/>
              </a:xfrm>
              <a:custGeom>
                <a:avLst/>
                <a:gdLst>
                  <a:gd name="T0" fmla="*/ 5 w 7"/>
                  <a:gd name="T1" fmla="*/ 7 h 10"/>
                  <a:gd name="T2" fmla="*/ 6 w 7"/>
                  <a:gd name="T3" fmla="*/ 4 h 10"/>
                  <a:gd name="T4" fmla="*/ 6 w 7"/>
                  <a:gd name="T5" fmla="*/ 1 h 10"/>
                  <a:gd name="T6" fmla="*/ 5 w 7"/>
                  <a:gd name="T7" fmla="*/ 1 h 10"/>
                  <a:gd name="T8" fmla="*/ 4 w 7"/>
                  <a:gd name="T9" fmla="*/ 0 h 10"/>
                  <a:gd name="T10" fmla="*/ 3 w 7"/>
                  <a:gd name="T11" fmla="*/ 1 h 10"/>
                  <a:gd name="T12" fmla="*/ 2 w 7"/>
                  <a:gd name="T13" fmla="*/ 2 h 10"/>
                  <a:gd name="T14" fmla="*/ 1 w 7"/>
                  <a:gd name="T15" fmla="*/ 4 h 10"/>
                  <a:gd name="T16" fmla="*/ 0 w 7"/>
                  <a:gd name="T17" fmla="*/ 7 h 10"/>
                  <a:gd name="T18" fmla="*/ 0 w 7"/>
                  <a:gd name="T19" fmla="*/ 8 h 10"/>
                  <a:gd name="T20" fmla="*/ 1 w 7"/>
                  <a:gd name="T21" fmla="*/ 9 h 10"/>
                  <a:gd name="T22" fmla="*/ 2 w 7"/>
                  <a:gd name="T23" fmla="*/ 9 h 10"/>
                  <a:gd name="T24" fmla="*/ 3 w 7"/>
                  <a:gd name="T25" fmla="*/ 9 h 10"/>
                  <a:gd name="T26" fmla="*/ 4 w 7"/>
                  <a:gd name="T27" fmla="*/ 8 h 10"/>
                  <a:gd name="T28" fmla="*/ 5 w 7"/>
                  <a:gd name="T2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10">
                    <a:moveTo>
                      <a:pt x="5" y="7"/>
                    </a:moveTo>
                    <a:lnTo>
                      <a:pt x="6" y="4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4" y="8"/>
                    </a:lnTo>
                    <a:lnTo>
                      <a:pt x="5" y="7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594"/>
              <p:cNvSpPr>
                <a:spLocks/>
              </p:cNvSpPr>
              <p:nvPr/>
            </p:nvSpPr>
            <p:spPr bwMode="gray">
              <a:xfrm>
                <a:off x="3599" y="1814"/>
                <a:ext cx="4" cy="4"/>
              </a:xfrm>
              <a:custGeom>
                <a:avLst/>
                <a:gdLst>
                  <a:gd name="T0" fmla="*/ 2 w 4"/>
                  <a:gd name="T1" fmla="*/ 2 h 4"/>
                  <a:gd name="T2" fmla="*/ 3 w 4"/>
                  <a:gd name="T3" fmla="*/ 0 h 4"/>
                  <a:gd name="T4" fmla="*/ 2 w 4"/>
                  <a:gd name="T5" fmla="*/ 0 h 4"/>
                  <a:gd name="T6" fmla="*/ 1 w 4"/>
                  <a:gd name="T7" fmla="*/ 0 h 4"/>
                  <a:gd name="T8" fmla="*/ 0 w 4"/>
                  <a:gd name="T9" fmla="*/ 1 h 4"/>
                  <a:gd name="T10" fmla="*/ 0 w 4"/>
                  <a:gd name="T11" fmla="*/ 2 h 4"/>
                  <a:gd name="T12" fmla="*/ 0 w 4"/>
                  <a:gd name="T13" fmla="*/ 3 h 4"/>
                  <a:gd name="T14" fmla="*/ 1 w 4"/>
                  <a:gd name="T15" fmla="*/ 3 h 4"/>
                  <a:gd name="T16" fmla="*/ 2 w 4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2" y="2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2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595"/>
              <p:cNvSpPr>
                <a:spLocks/>
              </p:cNvSpPr>
              <p:nvPr/>
            </p:nvSpPr>
            <p:spPr bwMode="gray">
              <a:xfrm>
                <a:off x="3606" y="1807"/>
                <a:ext cx="9" cy="11"/>
              </a:xfrm>
              <a:custGeom>
                <a:avLst/>
                <a:gdLst>
                  <a:gd name="T0" fmla="*/ 3 w 9"/>
                  <a:gd name="T1" fmla="*/ 10 h 11"/>
                  <a:gd name="T2" fmla="*/ 1 w 9"/>
                  <a:gd name="T3" fmla="*/ 9 h 11"/>
                  <a:gd name="T4" fmla="*/ 1 w 9"/>
                  <a:gd name="T5" fmla="*/ 8 h 11"/>
                  <a:gd name="T6" fmla="*/ 0 w 9"/>
                  <a:gd name="T7" fmla="*/ 7 h 11"/>
                  <a:gd name="T8" fmla="*/ 1 w 9"/>
                  <a:gd name="T9" fmla="*/ 3 h 11"/>
                  <a:gd name="T10" fmla="*/ 2 w 9"/>
                  <a:gd name="T11" fmla="*/ 1 h 11"/>
                  <a:gd name="T12" fmla="*/ 3 w 9"/>
                  <a:gd name="T13" fmla="*/ 1 h 11"/>
                  <a:gd name="T14" fmla="*/ 5 w 9"/>
                  <a:gd name="T15" fmla="*/ 0 h 11"/>
                  <a:gd name="T16" fmla="*/ 6 w 9"/>
                  <a:gd name="T17" fmla="*/ 0 h 11"/>
                  <a:gd name="T18" fmla="*/ 7 w 9"/>
                  <a:gd name="T19" fmla="*/ 1 h 11"/>
                  <a:gd name="T20" fmla="*/ 8 w 9"/>
                  <a:gd name="T21" fmla="*/ 2 h 11"/>
                  <a:gd name="T22" fmla="*/ 8 w 9"/>
                  <a:gd name="T23" fmla="*/ 3 h 11"/>
                  <a:gd name="T24" fmla="*/ 7 w 9"/>
                  <a:gd name="T25" fmla="*/ 7 h 11"/>
                  <a:gd name="T26" fmla="*/ 6 w 9"/>
                  <a:gd name="T27" fmla="*/ 9 h 11"/>
                  <a:gd name="T28" fmla="*/ 5 w 9"/>
                  <a:gd name="T29" fmla="*/ 10 h 11"/>
                  <a:gd name="T30" fmla="*/ 4 w 9"/>
                  <a:gd name="T31" fmla="*/ 10 h 11"/>
                  <a:gd name="T32" fmla="*/ 3 w 9"/>
                  <a:gd name="T3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11">
                    <a:moveTo>
                      <a:pt x="3" y="10"/>
                    </a:moveTo>
                    <a:lnTo>
                      <a:pt x="1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7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3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 596"/>
              <p:cNvSpPr>
                <a:spLocks/>
              </p:cNvSpPr>
              <p:nvPr/>
            </p:nvSpPr>
            <p:spPr bwMode="gray">
              <a:xfrm>
                <a:off x="3608" y="1808"/>
                <a:ext cx="7" cy="10"/>
              </a:xfrm>
              <a:custGeom>
                <a:avLst/>
                <a:gdLst>
                  <a:gd name="T0" fmla="*/ 5 w 7"/>
                  <a:gd name="T1" fmla="*/ 6 h 10"/>
                  <a:gd name="T2" fmla="*/ 6 w 7"/>
                  <a:gd name="T3" fmla="*/ 2 h 10"/>
                  <a:gd name="T4" fmla="*/ 6 w 7"/>
                  <a:gd name="T5" fmla="*/ 1 h 10"/>
                  <a:gd name="T6" fmla="*/ 5 w 7"/>
                  <a:gd name="T7" fmla="*/ 0 h 10"/>
                  <a:gd name="T8" fmla="*/ 4 w 7"/>
                  <a:gd name="T9" fmla="*/ 0 h 10"/>
                  <a:gd name="T10" fmla="*/ 3 w 7"/>
                  <a:gd name="T11" fmla="*/ 1 h 10"/>
                  <a:gd name="T12" fmla="*/ 2 w 7"/>
                  <a:gd name="T13" fmla="*/ 2 h 10"/>
                  <a:gd name="T14" fmla="*/ 1 w 7"/>
                  <a:gd name="T15" fmla="*/ 3 h 10"/>
                  <a:gd name="T16" fmla="*/ 0 w 7"/>
                  <a:gd name="T17" fmla="*/ 7 h 10"/>
                  <a:gd name="T18" fmla="*/ 1 w 7"/>
                  <a:gd name="T19" fmla="*/ 8 h 10"/>
                  <a:gd name="T20" fmla="*/ 1 w 7"/>
                  <a:gd name="T21" fmla="*/ 9 h 10"/>
                  <a:gd name="T22" fmla="*/ 2 w 7"/>
                  <a:gd name="T23" fmla="*/ 9 h 10"/>
                  <a:gd name="T24" fmla="*/ 3 w 7"/>
                  <a:gd name="T25" fmla="*/ 9 h 10"/>
                  <a:gd name="T26" fmla="*/ 4 w 7"/>
                  <a:gd name="T27" fmla="*/ 8 h 10"/>
                  <a:gd name="T28" fmla="*/ 5 w 7"/>
                  <a:gd name="T2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10">
                    <a:moveTo>
                      <a:pt x="5" y="6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4" y="8"/>
                    </a:lnTo>
                    <a:lnTo>
                      <a:pt x="5" y="6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597"/>
              <p:cNvSpPr>
                <a:spLocks/>
              </p:cNvSpPr>
              <p:nvPr/>
            </p:nvSpPr>
            <p:spPr bwMode="gray">
              <a:xfrm>
                <a:off x="3610" y="1810"/>
                <a:ext cx="4" cy="6"/>
              </a:xfrm>
              <a:custGeom>
                <a:avLst/>
                <a:gdLst>
                  <a:gd name="T0" fmla="*/ 2 w 4"/>
                  <a:gd name="T1" fmla="*/ 4 h 6"/>
                  <a:gd name="T2" fmla="*/ 3 w 4"/>
                  <a:gd name="T3" fmla="*/ 1 h 6"/>
                  <a:gd name="T4" fmla="*/ 2 w 4"/>
                  <a:gd name="T5" fmla="*/ 0 h 6"/>
                  <a:gd name="T6" fmla="*/ 1 w 4"/>
                  <a:gd name="T7" fmla="*/ 0 h 6"/>
                  <a:gd name="T8" fmla="*/ 0 w 4"/>
                  <a:gd name="T9" fmla="*/ 2 h 6"/>
                  <a:gd name="T10" fmla="*/ 0 w 4"/>
                  <a:gd name="T11" fmla="*/ 4 h 6"/>
                  <a:gd name="T12" fmla="*/ 0 w 4"/>
                  <a:gd name="T13" fmla="*/ 5 h 6"/>
                  <a:gd name="T14" fmla="*/ 1 w 4"/>
                  <a:gd name="T15" fmla="*/ 5 h 6"/>
                  <a:gd name="T16" fmla="*/ 2 w 4"/>
                  <a:gd name="T1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6">
                    <a:moveTo>
                      <a:pt x="2" y="4"/>
                    </a:move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2" y="4"/>
                    </a:lnTo>
                  </a:path>
                </a:pathLst>
              </a:custGeom>
              <a:solidFill>
                <a:srgbClr val="B3B3B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598"/>
              <p:cNvSpPr>
                <a:spLocks/>
              </p:cNvSpPr>
              <p:nvPr/>
            </p:nvSpPr>
            <p:spPr bwMode="gray">
              <a:xfrm>
                <a:off x="3598" y="1811"/>
                <a:ext cx="10" cy="11"/>
              </a:xfrm>
              <a:custGeom>
                <a:avLst/>
                <a:gdLst>
                  <a:gd name="T0" fmla="*/ 3 w 10"/>
                  <a:gd name="T1" fmla="*/ 10 h 11"/>
                  <a:gd name="T2" fmla="*/ 1 w 10"/>
                  <a:gd name="T3" fmla="*/ 9 h 11"/>
                  <a:gd name="T4" fmla="*/ 1 w 10"/>
                  <a:gd name="T5" fmla="*/ 8 h 11"/>
                  <a:gd name="T6" fmla="*/ 0 w 10"/>
                  <a:gd name="T7" fmla="*/ 7 h 11"/>
                  <a:gd name="T8" fmla="*/ 1 w 10"/>
                  <a:gd name="T9" fmla="*/ 4 h 11"/>
                  <a:gd name="T10" fmla="*/ 2 w 10"/>
                  <a:gd name="T11" fmla="*/ 3 h 11"/>
                  <a:gd name="T12" fmla="*/ 3 w 10"/>
                  <a:gd name="T13" fmla="*/ 1 h 11"/>
                  <a:gd name="T14" fmla="*/ 5 w 10"/>
                  <a:gd name="T15" fmla="*/ 0 h 11"/>
                  <a:gd name="T16" fmla="*/ 7 w 10"/>
                  <a:gd name="T17" fmla="*/ 0 h 11"/>
                  <a:gd name="T18" fmla="*/ 8 w 10"/>
                  <a:gd name="T19" fmla="*/ 1 h 11"/>
                  <a:gd name="T20" fmla="*/ 8 w 10"/>
                  <a:gd name="T21" fmla="*/ 3 h 11"/>
                  <a:gd name="T22" fmla="*/ 9 w 10"/>
                  <a:gd name="T23" fmla="*/ 3 h 11"/>
                  <a:gd name="T24" fmla="*/ 9 w 10"/>
                  <a:gd name="T25" fmla="*/ 4 h 11"/>
                  <a:gd name="T26" fmla="*/ 8 w 10"/>
                  <a:gd name="T27" fmla="*/ 7 h 11"/>
                  <a:gd name="T28" fmla="*/ 7 w 10"/>
                  <a:gd name="T29" fmla="*/ 9 h 11"/>
                  <a:gd name="T30" fmla="*/ 5 w 10"/>
                  <a:gd name="T31" fmla="*/ 10 h 11"/>
                  <a:gd name="T32" fmla="*/ 4 w 10"/>
                  <a:gd name="T33" fmla="*/ 10 h 11"/>
                  <a:gd name="T34" fmla="*/ 3 w 10"/>
                  <a:gd name="T35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11">
                    <a:moveTo>
                      <a:pt x="3" y="10"/>
                    </a:moveTo>
                    <a:lnTo>
                      <a:pt x="1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8" y="7"/>
                    </a:lnTo>
                    <a:lnTo>
                      <a:pt x="7" y="9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3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599"/>
              <p:cNvSpPr>
                <a:spLocks/>
              </p:cNvSpPr>
              <p:nvPr/>
            </p:nvSpPr>
            <p:spPr bwMode="gray">
              <a:xfrm>
                <a:off x="3600" y="1812"/>
                <a:ext cx="8" cy="10"/>
              </a:xfrm>
              <a:custGeom>
                <a:avLst/>
                <a:gdLst>
                  <a:gd name="T0" fmla="*/ 6 w 8"/>
                  <a:gd name="T1" fmla="*/ 6 h 10"/>
                  <a:gd name="T2" fmla="*/ 7 w 8"/>
                  <a:gd name="T3" fmla="*/ 3 h 10"/>
                  <a:gd name="T4" fmla="*/ 7 w 8"/>
                  <a:gd name="T5" fmla="*/ 2 h 10"/>
                  <a:gd name="T6" fmla="*/ 6 w 8"/>
                  <a:gd name="T7" fmla="*/ 2 h 10"/>
                  <a:gd name="T8" fmla="*/ 5 w 8"/>
                  <a:gd name="T9" fmla="*/ 0 h 10"/>
                  <a:gd name="T10" fmla="*/ 3 w 8"/>
                  <a:gd name="T11" fmla="*/ 2 h 10"/>
                  <a:gd name="T12" fmla="*/ 2 w 8"/>
                  <a:gd name="T13" fmla="*/ 3 h 10"/>
                  <a:gd name="T14" fmla="*/ 1 w 8"/>
                  <a:gd name="T15" fmla="*/ 4 h 10"/>
                  <a:gd name="T16" fmla="*/ 0 w 8"/>
                  <a:gd name="T17" fmla="*/ 7 h 10"/>
                  <a:gd name="T18" fmla="*/ 1 w 8"/>
                  <a:gd name="T19" fmla="*/ 8 h 10"/>
                  <a:gd name="T20" fmla="*/ 1 w 8"/>
                  <a:gd name="T21" fmla="*/ 9 h 10"/>
                  <a:gd name="T22" fmla="*/ 2 w 8"/>
                  <a:gd name="T23" fmla="*/ 9 h 10"/>
                  <a:gd name="T24" fmla="*/ 3 w 8"/>
                  <a:gd name="T25" fmla="*/ 9 h 10"/>
                  <a:gd name="T26" fmla="*/ 5 w 8"/>
                  <a:gd name="T27" fmla="*/ 8 h 10"/>
                  <a:gd name="T28" fmla="*/ 6 w 8"/>
                  <a:gd name="T2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0">
                    <a:moveTo>
                      <a:pt x="6" y="6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5" y="8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600"/>
              <p:cNvSpPr>
                <a:spLocks/>
              </p:cNvSpPr>
              <p:nvPr/>
            </p:nvSpPr>
            <p:spPr bwMode="gray">
              <a:xfrm>
                <a:off x="3602" y="1815"/>
                <a:ext cx="5" cy="5"/>
              </a:xfrm>
              <a:custGeom>
                <a:avLst/>
                <a:gdLst>
                  <a:gd name="T0" fmla="*/ 3 w 5"/>
                  <a:gd name="T1" fmla="*/ 3 h 5"/>
                  <a:gd name="T2" fmla="*/ 4 w 5"/>
                  <a:gd name="T3" fmla="*/ 1 h 5"/>
                  <a:gd name="T4" fmla="*/ 3 w 5"/>
                  <a:gd name="T5" fmla="*/ 0 h 5"/>
                  <a:gd name="T6" fmla="*/ 1 w 5"/>
                  <a:gd name="T7" fmla="*/ 0 h 5"/>
                  <a:gd name="T8" fmla="*/ 0 w 5"/>
                  <a:gd name="T9" fmla="*/ 2 h 5"/>
                  <a:gd name="T10" fmla="*/ 0 w 5"/>
                  <a:gd name="T11" fmla="*/ 3 h 5"/>
                  <a:gd name="T12" fmla="*/ 0 w 5"/>
                  <a:gd name="T13" fmla="*/ 4 h 5"/>
                  <a:gd name="T14" fmla="*/ 1 w 5"/>
                  <a:gd name="T15" fmla="*/ 4 h 5"/>
                  <a:gd name="T16" fmla="*/ 3 w 5"/>
                  <a:gd name="T1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5">
                    <a:moveTo>
                      <a:pt x="3" y="3"/>
                    </a:move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3" y="3"/>
                    </a:lnTo>
                  </a:path>
                </a:pathLst>
              </a:custGeom>
              <a:solidFill>
                <a:srgbClr val="B3B3B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 601"/>
              <p:cNvSpPr>
                <a:spLocks/>
              </p:cNvSpPr>
              <p:nvPr/>
            </p:nvSpPr>
            <p:spPr bwMode="gray">
              <a:xfrm>
                <a:off x="3526" y="1766"/>
                <a:ext cx="97" cy="57"/>
              </a:xfrm>
              <a:custGeom>
                <a:avLst/>
                <a:gdLst>
                  <a:gd name="T0" fmla="*/ 96 w 97"/>
                  <a:gd name="T1" fmla="*/ 12 h 57"/>
                  <a:gd name="T2" fmla="*/ 76 w 97"/>
                  <a:gd name="T3" fmla="*/ 0 h 57"/>
                  <a:gd name="T4" fmla="*/ 0 w 97"/>
                  <a:gd name="T5" fmla="*/ 45 h 57"/>
                  <a:gd name="T6" fmla="*/ 20 w 97"/>
                  <a:gd name="T7" fmla="*/ 56 h 57"/>
                  <a:gd name="T8" fmla="*/ 96 w 97"/>
                  <a:gd name="T9" fmla="*/ 1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57">
                    <a:moveTo>
                      <a:pt x="96" y="12"/>
                    </a:moveTo>
                    <a:lnTo>
                      <a:pt x="76" y="0"/>
                    </a:lnTo>
                    <a:lnTo>
                      <a:pt x="0" y="45"/>
                    </a:lnTo>
                    <a:lnTo>
                      <a:pt x="20" y="56"/>
                    </a:lnTo>
                    <a:lnTo>
                      <a:pt x="96" y="12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 602"/>
              <p:cNvSpPr>
                <a:spLocks/>
              </p:cNvSpPr>
              <p:nvPr/>
            </p:nvSpPr>
            <p:spPr bwMode="gray">
              <a:xfrm>
                <a:off x="3546" y="1778"/>
                <a:ext cx="77" cy="68"/>
              </a:xfrm>
              <a:custGeom>
                <a:avLst/>
                <a:gdLst>
                  <a:gd name="T0" fmla="*/ 76 w 77"/>
                  <a:gd name="T1" fmla="*/ 0 h 68"/>
                  <a:gd name="T2" fmla="*/ 0 w 77"/>
                  <a:gd name="T3" fmla="*/ 44 h 68"/>
                  <a:gd name="T4" fmla="*/ 0 w 77"/>
                  <a:gd name="T5" fmla="*/ 67 h 68"/>
                  <a:gd name="T6" fmla="*/ 76 w 77"/>
                  <a:gd name="T7" fmla="*/ 22 h 68"/>
                  <a:gd name="T8" fmla="*/ 76 w 77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68">
                    <a:moveTo>
                      <a:pt x="76" y="0"/>
                    </a:moveTo>
                    <a:lnTo>
                      <a:pt x="0" y="44"/>
                    </a:lnTo>
                    <a:lnTo>
                      <a:pt x="0" y="67"/>
                    </a:lnTo>
                    <a:lnTo>
                      <a:pt x="76" y="22"/>
                    </a:lnTo>
                    <a:lnTo>
                      <a:pt x="76" y="0"/>
                    </a:lnTo>
                  </a:path>
                </a:pathLst>
              </a:cu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Line 603"/>
              <p:cNvSpPr>
                <a:spLocks noChangeShapeType="1"/>
              </p:cNvSpPr>
              <p:nvPr/>
            </p:nvSpPr>
            <p:spPr bwMode="gray">
              <a:xfrm>
                <a:off x="3490" y="1797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604"/>
              <p:cNvSpPr>
                <a:spLocks/>
              </p:cNvSpPr>
              <p:nvPr/>
            </p:nvSpPr>
            <p:spPr bwMode="gray">
              <a:xfrm>
                <a:off x="3489" y="1800"/>
                <a:ext cx="4" cy="6"/>
              </a:xfrm>
              <a:custGeom>
                <a:avLst/>
                <a:gdLst>
                  <a:gd name="T0" fmla="*/ 1 w 4"/>
                  <a:gd name="T1" fmla="*/ 5 h 6"/>
                  <a:gd name="T2" fmla="*/ 0 w 4"/>
                  <a:gd name="T3" fmla="*/ 4 h 6"/>
                  <a:gd name="T4" fmla="*/ 0 w 4"/>
                  <a:gd name="T5" fmla="*/ 3 h 6"/>
                  <a:gd name="T6" fmla="*/ 0 w 4"/>
                  <a:gd name="T7" fmla="*/ 1 h 6"/>
                  <a:gd name="T8" fmla="*/ 1 w 4"/>
                  <a:gd name="T9" fmla="*/ 0 h 6"/>
                  <a:gd name="T10" fmla="*/ 2 w 4"/>
                  <a:gd name="T11" fmla="*/ 0 h 6"/>
                  <a:gd name="T12" fmla="*/ 3 w 4"/>
                  <a:gd name="T13" fmla="*/ 1 h 6"/>
                  <a:gd name="T14" fmla="*/ 3 w 4"/>
                  <a:gd name="T15" fmla="*/ 3 h 6"/>
                  <a:gd name="T16" fmla="*/ 3 w 4"/>
                  <a:gd name="T17" fmla="*/ 4 h 6"/>
                  <a:gd name="T18" fmla="*/ 2 w 4"/>
                  <a:gd name="T19" fmla="*/ 5 h 6"/>
                  <a:gd name="T20" fmla="*/ 1 w 4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1" y="5"/>
                    </a:move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5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605"/>
              <p:cNvSpPr>
                <a:spLocks/>
              </p:cNvSpPr>
              <p:nvPr/>
            </p:nvSpPr>
            <p:spPr bwMode="gray">
              <a:xfrm>
                <a:off x="3490" y="1801"/>
                <a:ext cx="3" cy="5"/>
              </a:xfrm>
              <a:custGeom>
                <a:avLst/>
                <a:gdLst>
                  <a:gd name="T0" fmla="*/ 2 w 3"/>
                  <a:gd name="T1" fmla="*/ 3 h 5"/>
                  <a:gd name="T2" fmla="*/ 2 w 3"/>
                  <a:gd name="T3" fmla="*/ 2 h 5"/>
                  <a:gd name="T4" fmla="*/ 2 w 3"/>
                  <a:gd name="T5" fmla="*/ 0 h 5"/>
                  <a:gd name="T6" fmla="*/ 1 w 3"/>
                  <a:gd name="T7" fmla="*/ 0 h 5"/>
                  <a:gd name="T8" fmla="*/ 0 w 3"/>
                  <a:gd name="T9" fmla="*/ 2 h 5"/>
                  <a:gd name="T10" fmla="*/ 0 w 3"/>
                  <a:gd name="T11" fmla="*/ 3 h 5"/>
                  <a:gd name="T12" fmla="*/ 0 w 3"/>
                  <a:gd name="T13" fmla="*/ 4 h 5"/>
                  <a:gd name="T14" fmla="*/ 1 w 3"/>
                  <a:gd name="T15" fmla="*/ 4 h 5"/>
                  <a:gd name="T16" fmla="*/ 2 w 3"/>
                  <a:gd name="T1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5">
                    <a:moveTo>
                      <a:pt x="2" y="3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3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 606"/>
              <p:cNvSpPr>
                <a:spLocks/>
              </p:cNvSpPr>
              <p:nvPr/>
            </p:nvSpPr>
            <p:spPr bwMode="gray">
              <a:xfrm>
                <a:off x="3458" y="1772"/>
                <a:ext cx="21" cy="35"/>
              </a:xfrm>
              <a:custGeom>
                <a:avLst/>
                <a:gdLst>
                  <a:gd name="T0" fmla="*/ 20 w 21"/>
                  <a:gd name="T1" fmla="*/ 11 h 35"/>
                  <a:gd name="T2" fmla="*/ 0 w 21"/>
                  <a:gd name="T3" fmla="*/ 0 h 35"/>
                  <a:gd name="T4" fmla="*/ 0 w 21"/>
                  <a:gd name="T5" fmla="*/ 22 h 35"/>
                  <a:gd name="T6" fmla="*/ 20 w 21"/>
                  <a:gd name="T7" fmla="*/ 34 h 35"/>
                  <a:gd name="T8" fmla="*/ 20 w 21"/>
                  <a:gd name="T9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5">
                    <a:moveTo>
                      <a:pt x="20" y="11"/>
                    </a:moveTo>
                    <a:lnTo>
                      <a:pt x="0" y="0"/>
                    </a:lnTo>
                    <a:lnTo>
                      <a:pt x="0" y="22"/>
                    </a:lnTo>
                    <a:lnTo>
                      <a:pt x="20" y="34"/>
                    </a:lnTo>
                    <a:lnTo>
                      <a:pt x="20" y="11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 607"/>
              <p:cNvSpPr>
                <a:spLocks/>
              </p:cNvSpPr>
              <p:nvPr/>
            </p:nvSpPr>
            <p:spPr bwMode="gray">
              <a:xfrm>
                <a:off x="3534" y="1765"/>
                <a:ext cx="10" cy="11"/>
              </a:xfrm>
              <a:custGeom>
                <a:avLst/>
                <a:gdLst>
                  <a:gd name="T0" fmla="*/ 3 w 10"/>
                  <a:gd name="T1" fmla="*/ 10 h 11"/>
                  <a:gd name="T2" fmla="*/ 1 w 10"/>
                  <a:gd name="T3" fmla="*/ 9 h 11"/>
                  <a:gd name="T4" fmla="*/ 1 w 10"/>
                  <a:gd name="T5" fmla="*/ 8 h 11"/>
                  <a:gd name="T6" fmla="*/ 0 w 10"/>
                  <a:gd name="T7" fmla="*/ 7 h 11"/>
                  <a:gd name="T8" fmla="*/ 1 w 10"/>
                  <a:gd name="T9" fmla="*/ 3 h 11"/>
                  <a:gd name="T10" fmla="*/ 2 w 10"/>
                  <a:gd name="T11" fmla="*/ 2 h 11"/>
                  <a:gd name="T12" fmla="*/ 3 w 10"/>
                  <a:gd name="T13" fmla="*/ 1 h 11"/>
                  <a:gd name="T14" fmla="*/ 6 w 10"/>
                  <a:gd name="T15" fmla="*/ 0 h 11"/>
                  <a:gd name="T16" fmla="*/ 7 w 10"/>
                  <a:gd name="T17" fmla="*/ 1 h 11"/>
                  <a:gd name="T18" fmla="*/ 8 w 10"/>
                  <a:gd name="T19" fmla="*/ 2 h 11"/>
                  <a:gd name="T20" fmla="*/ 9 w 10"/>
                  <a:gd name="T21" fmla="*/ 2 h 11"/>
                  <a:gd name="T22" fmla="*/ 9 w 10"/>
                  <a:gd name="T23" fmla="*/ 5 h 11"/>
                  <a:gd name="T24" fmla="*/ 8 w 10"/>
                  <a:gd name="T25" fmla="*/ 7 h 11"/>
                  <a:gd name="T26" fmla="*/ 7 w 10"/>
                  <a:gd name="T27" fmla="*/ 9 h 11"/>
                  <a:gd name="T28" fmla="*/ 6 w 10"/>
                  <a:gd name="T29" fmla="*/ 10 h 11"/>
                  <a:gd name="T30" fmla="*/ 5 w 10"/>
                  <a:gd name="T31" fmla="*/ 10 h 11"/>
                  <a:gd name="T32" fmla="*/ 3 w 10"/>
                  <a:gd name="T3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1">
                    <a:moveTo>
                      <a:pt x="3" y="10"/>
                    </a:moveTo>
                    <a:lnTo>
                      <a:pt x="1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8" y="7"/>
                    </a:lnTo>
                    <a:lnTo>
                      <a:pt x="7" y="9"/>
                    </a:lnTo>
                    <a:lnTo>
                      <a:pt x="6" y="10"/>
                    </a:lnTo>
                    <a:lnTo>
                      <a:pt x="5" y="10"/>
                    </a:lnTo>
                    <a:lnTo>
                      <a:pt x="3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608"/>
              <p:cNvSpPr>
                <a:spLocks/>
              </p:cNvSpPr>
              <p:nvPr/>
            </p:nvSpPr>
            <p:spPr bwMode="gray">
              <a:xfrm>
                <a:off x="3536" y="1766"/>
                <a:ext cx="8" cy="10"/>
              </a:xfrm>
              <a:custGeom>
                <a:avLst/>
                <a:gdLst>
                  <a:gd name="T0" fmla="*/ 6 w 8"/>
                  <a:gd name="T1" fmla="*/ 6 h 10"/>
                  <a:gd name="T2" fmla="*/ 7 w 8"/>
                  <a:gd name="T3" fmla="*/ 4 h 10"/>
                  <a:gd name="T4" fmla="*/ 7 w 8"/>
                  <a:gd name="T5" fmla="*/ 1 h 10"/>
                  <a:gd name="T6" fmla="*/ 6 w 8"/>
                  <a:gd name="T7" fmla="*/ 1 h 10"/>
                  <a:gd name="T8" fmla="*/ 5 w 8"/>
                  <a:gd name="T9" fmla="*/ 0 h 10"/>
                  <a:gd name="T10" fmla="*/ 4 w 8"/>
                  <a:gd name="T11" fmla="*/ 1 h 10"/>
                  <a:gd name="T12" fmla="*/ 3 w 8"/>
                  <a:gd name="T13" fmla="*/ 2 h 10"/>
                  <a:gd name="T14" fmla="*/ 1 w 8"/>
                  <a:gd name="T15" fmla="*/ 4 h 10"/>
                  <a:gd name="T16" fmla="*/ 0 w 8"/>
                  <a:gd name="T17" fmla="*/ 7 h 10"/>
                  <a:gd name="T18" fmla="*/ 1 w 8"/>
                  <a:gd name="T19" fmla="*/ 8 h 10"/>
                  <a:gd name="T20" fmla="*/ 1 w 8"/>
                  <a:gd name="T21" fmla="*/ 9 h 10"/>
                  <a:gd name="T22" fmla="*/ 3 w 8"/>
                  <a:gd name="T23" fmla="*/ 9 h 10"/>
                  <a:gd name="T24" fmla="*/ 4 w 8"/>
                  <a:gd name="T25" fmla="*/ 9 h 10"/>
                  <a:gd name="T26" fmla="*/ 5 w 8"/>
                  <a:gd name="T27" fmla="*/ 8 h 10"/>
                  <a:gd name="T28" fmla="*/ 6 w 8"/>
                  <a:gd name="T2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0">
                    <a:moveTo>
                      <a:pt x="6" y="6"/>
                    </a:moveTo>
                    <a:lnTo>
                      <a:pt x="7" y="4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 609"/>
              <p:cNvSpPr>
                <a:spLocks/>
              </p:cNvSpPr>
              <p:nvPr/>
            </p:nvSpPr>
            <p:spPr bwMode="gray">
              <a:xfrm>
                <a:off x="3539" y="1768"/>
                <a:ext cx="4" cy="6"/>
              </a:xfrm>
              <a:custGeom>
                <a:avLst/>
                <a:gdLst>
                  <a:gd name="T0" fmla="*/ 2 w 4"/>
                  <a:gd name="T1" fmla="*/ 4 h 6"/>
                  <a:gd name="T2" fmla="*/ 3 w 4"/>
                  <a:gd name="T3" fmla="*/ 2 h 6"/>
                  <a:gd name="T4" fmla="*/ 2 w 4"/>
                  <a:gd name="T5" fmla="*/ 0 h 6"/>
                  <a:gd name="T6" fmla="*/ 1 w 4"/>
                  <a:gd name="T7" fmla="*/ 2 h 6"/>
                  <a:gd name="T8" fmla="*/ 0 w 4"/>
                  <a:gd name="T9" fmla="*/ 3 h 6"/>
                  <a:gd name="T10" fmla="*/ 0 w 4"/>
                  <a:gd name="T11" fmla="*/ 4 h 6"/>
                  <a:gd name="T12" fmla="*/ 0 w 4"/>
                  <a:gd name="T13" fmla="*/ 5 h 6"/>
                  <a:gd name="T14" fmla="*/ 1 w 4"/>
                  <a:gd name="T15" fmla="*/ 5 h 6"/>
                  <a:gd name="T16" fmla="*/ 2 w 4"/>
                  <a:gd name="T1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6">
                    <a:moveTo>
                      <a:pt x="2" y="4"/>
                    </a:moveTo>
                    <a:lnTo>
                      <a:pt x="3" y="2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2" y="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610"/>
              <p:cNvSpPr>
                <a:spLocks/>
              </p:cNvSpPr>
              <p:nvPr/>
            </p:nvSpPr>
            <p:spPr bwMode="gray">
              <a:xfrm>
                <a:off x="3526" y="1770"/>
                <a:ext cx="10" cy="10"/>
              </a:xfrm>
              <a:custGeom>
                <a:avLst/>
                <a:gdLst>
                  <a:gd name="T0" fmla="*/ 4 w 10"/>
                  <a:gd name="T1" fmla="*/ 9 h 10"/>
                  <a:gd name="T2" fmla="*/ 2 w 10"/>
                  <a:gd name="T3" fmla="*/ 8 h 10"/>
                  <a:gd name="T4" fmla="*/ 2 w 10"/>
                  <a:gd name="T5" fmla="*/ 7 h 10"/>
                  <a:gd name="T6" fmla="*/ 0 w 10"/>
                  <a:gd name="T7" fmla="*/ 6 h 10"/>
                  <a:gd name="T8" fmla="*/ 2 w 10"/>
                  <a:gd name="T9" fmla="*/ 3 h 10"/>
                  <a:gd name="T10" fmla="*/ 3 w 10"/>
                  <a:gd name="T11" fmla="*/ 2 h 10"/>
                  <a:gd name="T12" fmla="*/ 4 w 10"/>
                  <a:gd name="T13" fmla="*/ 1 h 10"/>
                  <a:gd name="T14" fmla="*/ 6 w 10"/>
                  <a:gd name="T15" fmla="*/ 0 h 10"/>
                  <a:gd name="T16" fmla="*/ 7 w 10"/>
                  <a:gd name="T17" fmla="*/ 1 h 10"/>
                  <a:gd name="T18" fmla="*/ 8 w 10"/>
                  <a:gd name="T19" fmla="*/ 2 h 10"/>
                  <a:gd name="T20" fmla="*/ 9 w 10"/>
                  <a:gd name="T21" fmla="*/ 2 h 10"/>
                  <a:gd name="T22" fmla="*/ 9 w 10"/>
                  <a:gd name="T23" fmla="*/ 4 h 10"/>
                  <a:gd name="T24" fmla="*/ 8 w 10"/>
                  <a:gd name="T25" fmla="*/ 7 h 10"/>
                  <a:gd name="T26" fmla="*/ 7 w 10"/>
                  <a:gd name="T27" fmla="*/ 8 h 10"/>
                  <a:gd name="T28" fmla="*/ 6 w 10"/>
                  <a:gd name="T29" fmla="*/ 9 h 10"/>
                  <a:gd name="T30" fmla="*/ 5 w 10"/>
                  <a:gd name="T31" fmla="*/ 9 h 10"/>
                  <a:gd name="T32" fmla="*/ 4 w 10"/>
                  <a:gd name="T33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0">
                    <a:moveTo>
                      <a:pt x="4" y="9"/>
                    </a:moveTo>
                    <a:lnTo>
                      <a:pt x="2" y="8"/>
                    </a:lnTo>
                    <a:lnTo>
                      <a:pt x="2" y="7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8" y="7"/>
                    </a:lnTo>
                    <a:lnTo>
                      <a:pt x="7" y="8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4" y="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611"/>
              <p:cNvSpPr>
                <a:spLocks/>
              </p:cNvSpPr>
              <p:nvPr/>
            </p:nvSpPr>
            <p:spPr bwMode="gray">
              <a:xfrm>
                <a:off x="3529" y="1772"/>
                <a:ext cx="7" cy="8"/>
              </a:xfrm>
              <a:custGeom>
                <a:avLst/>
                <a:gdLst>
                  <a:gd name="T0" fmla="*/ 5 w 7"/>
                  <a:gd name="T1" fmla="*/ 5 h 8"/>
                  <a:gd name="T2" fmla="*/ 6 w 7"/>
                  <a:gd name="T3" fmla="*/ 2 h 8"/>
                  <a:gd name="T4" fmla="*/ 6 w 7"/>
                  <a:gd name="T5" fmla="*/ 0 h 8"/>
                  <a:gd name="T6" fmla="*/ 5 w 7"/>
                  <a:gd name="T7" fmla="*/ 0 h 8"/>
                  <a:gd name="T8" fmla="*/ 4 w 7"/>
                  <a:gd name="T9" fmla="*/ 0 h 8"/>
                  <a:gd name="T10" fmla="*/ 3 w 7"/>
                  <a:gd name="T11" fmla="*/ 0 h 8"/>
                  <a:gd name="T12" fmla="*/ 2 w 7"/>
                  <a:gd name="T13" fmla="*/ 1 h 8"/>
                  <a:gd name="T14" fmla="*/ 1 w 7"/>
                  <a:gd name="T15" fmla="*/ 2 h 8"/>
                  <a:gd name="T16" fmla="*/ 0 w 7"/>
                  <a:gd name="T17" fmla="*/ 5 h 8"/>
                  <a:gd name="T18" fmla="*/ 1 w 7"/>
                  <a:gd name="T19" fmla="*/ 6 h 8"/>
                  <a:gd name="T20" fmla="*/ 1 w 7"/>
                  <a:gd name="T21" fmla="*/ 7 h 8"/>
                  <a:gd name="T22" fmla="*/ 2 w 7"/>
                  <a:gd name="T23" fmla="*/ 7 h 8"/>
                  <a:gd name="T24" fmla="*/ 3 w 7"/>
                  <a:gd name="T25" fmla="*/ 7 h 8"/>
                  <a:gd name="T26" fmla="*/ 4 w 7"/>
                  <a:gd name="T27" fmla="*/ 6 h 8"/>
                  <a:gd name="T28" fmla="*/ 5 w 7"/>
                  <a:gd name="T2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8">
                    <a:moveTo>
                      <a:pt x="5" y="5"/>
                    </a:moveTo>
                    <a:lnTo>
                      <a:pt x="6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6"/>
                    </a:lnTo>
                    <a:lnTo>
                      <a:pt x="5" y="5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612"/>
              <p:cNvSpPr>
                <a:spLocks/>
              </p:cNvSpPr>
              <p:nvPr/>
            </p:nvSpPr>
            <p:spPr bwMode="gray">
              <a:xfrm>
                <a:off x="3531" y="1774"/>
                <a:ext cx="4" cy="4"/>
              </a:xfrm>
              <a:custGeom>
                <a:avLst/>
                <a:gdLst>
                  <a:gd name="T0" fmla="*/ 2 w 4"/>
                  <a:gd name="T1" fmla="*/ 2 h 4"/>
                  <a:gd name="T2" fmla="*/ 3 w 4"/>
                  <a:gd name="T3" fmla="*/ 1 h 4"/>
                  <a:gd name="T4" fmla="*/ 2 w 4"/>
                  <a:gd name="T5" fmla="*/ 0 h 4"/>
                  <a:gd name="T6" fmla="*/ 1 w 4"/>
                  <a:gd name="T7" fmla="*/ 0 h 4"/>
                  <a:gd name="T8" fmla="*/ 0 w 4"/>
                  <a:gd name="T9" fmla="*/ 1 h 4"/>
                  <a:gd name="T10" fmla="*/ 0 w 4"/>
                  <a:gd name="T11" fmla="*/ 2 h 4"/>
                  <a:gd name="T12" fmla="*/ 0 w 4"/>
                  <a:gd name="T13" fmla="*/ 3 h 4"/>
                  <a:gd name="T14" fmla="*/ 1 w 4"/>
                  <a:gd name="T15" fmla="*/ 3 h 4"/>
                  <a:gd name="T16" fmla="*/ 2 w 4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2" y="2"/>
                    </a:move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2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613"/>
              <p:cNvSpPr>
                <a:spLocks/>
              </p:cNvSpPr>
              <p:nvPr/>
            </p:nvSpPr>
            <p:spPr bwMode="gray">
              <a:xfrm>
                <a:off x="3539" y="1767"/>
                <a:ext cx="8" cy="11"/>
              </a:xfrm>
              <a:custGeom>
                <a:avLst/>
                <a:gdLst>
                  <a:gd name="T0" fmla="*/ 2 w 8"/>
                  <a:gd name="T1" fmla="*/ 10 h 11"/>
                  <a:gd name="T2" fmla="*/ 0 w 8"/>
                  <a:gd name="T3" fmla="*/ 9 h 11"/>
                  <a:gd name="T4" fmla="*/ 0 w 8"/>
                  <a:gd name="T5" fmla="*/ 8 h 11"/>
                  <a:gd name="T6" fmla="*/ 0 w 8"/>
                  <a:gd name="T7" fmla="*/ 7 h 11"/>
                  <a:gd name="T8" fmla="*/ 1 w 8"/>
                  <a:gd name="T9" fmla="*/ 4 h 11"/>
                  <a:gd name="T10" fmla="*/ 1 w 8"/>
                  <a:gd name="T11" fmla="*/ 3 h 11"/>
                  <a:gd name="T12" fmla="*/ 3 w 8"/>
                  <a:gd name="T13" fmla="*/ 1 h 11"/>
                  <a:gd name="T14" fmla="*/ 4 w 8"/>
                  <a:gd name="T15" fmla="*/ 0 h 11"/>
                  <a:gd name="T16" fmla="*/ 5 w 8"/>
                  <a:gd name="T17" fmla="*/ 0 h 11"/>
                  <a:gd name="T18" fmla="*/ 7 w 8"/>
                  <a:gd name="T19" fmla="*/ 1 h 11"/>
                  <a:gd name="T20" fmla="*/ 7 w 8"/>
                  <a:gd name="T21" fmla="*/ 3 h 11"/>
                  <a:gd name="T22" fmla="*/ 7 w 8"/>
                  <a:gd name="T23" fmla="*/ 4 h 11"/>
                  <a:gd name="T24" fmla="*/ 7 w 8"/>
                  <a:gd name="T25" fmla="*/ 7 h 11"/>
                  <a:gd name="T26" fmla="*/ 6 w 8"/>
                  <a:gd name="T27" fmla="*/ 9 h 11"/>
                  <a:gd name="T28" fmla="*/ 4 w 8"/>
                  <a:gd name="T29" fmla="*/ 10 h 11"/>
                  <a:gd name="T30" fmla="*/ 3 w 8"/>
                  <a:gd name="T31" fmla="*/ 10 h 11"/>
                  <a:gd name="T32" fmla="*/ 2 w 8"/>
                  <a:gd name="T3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11">
                    <a:moveTo>
                      <a:pt x="2" y="10"/>
                    </a:move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7" y="7"/>
                    </a:lnTo>
                    <a:lnTo>
                      <a:pt x="6" y="9"/>
                    </a:lnTo>
                    <a:lnTo>
                      <a:pt x="4" y="10"/>
                    </a:lnTo>
                    <a:lnTo>
                      <a:pt x="3" y="10"/>
                    </a:lnTo>
                    <a:lnTo>
                      <a:pt x="2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614"/>
              <p:cNvSpPr>
                <a:spLocks/>
              </p:cNvSpPr>
              <p:nvPr/>
            </p:nvSpPr>
            <p:spPr bwMode="gray">
              <a:xfrm>
                <a:off x="3541" y="1768"/>
                <a:ext cx="6" cy="10"/>
              </a:xfrm>
              <a:custGeom>
                <a:avLst/>
                <a:gdLst>
                  <a:gd name="T0" fmla="*/ 5 w 6"/>
                  <a:gd name="T1" fmla="*/ 6 h 10"/>
                  <a:gd name="T2" fmla="*/ 5 w 6"/>
                  <a:gd name="T3" fmla="*/ 3 h 10"/>
                  <a:gd name="T4" fmla="*/ 5 w 6"/>
                  <a:gd name="T5" fmla="*/ 2 h 10"/>
                  <a:gd name="T6" fmla="*/ 5 w 6"/>
                  <a:gd name="T7" fmla="*/ 0 h 10"/>
                  <a:gd name="T8" fmla="*/ 4 w 6"/>
                  <a:gd name="T9" fmla="*/ 0 h 10"/>
                  <a:gd name="T10" fmla="*/ 2 w 6"/>
                  <a:gd name="T11" fmla="*/ 2 h 10"/>
                  <a:gd name="T12" fmla="*/ 1 w 6"/>
                  <a:gd name="T13" fmla="*/ 3 h 10"/>
                  <a:gd name="T14" fmla="*/ 0 w 6"/>
                  <a:gd name="T15" fmla="*/ 4 h 10"/>
                  <a:gd name="T16" fmla="*/ 0 w 6"/>
                  <a:gd name="T17" fmla="*/ 7 h 10"/>
                  <a:gd name="T18" fmla="*/ 0 w 6"/>
                  <a:gd name="T19" fmla="*/ 8 h 10"/>
                  <a:gd name="T20" fmla="*/ 0 w 6"/>
                  <a:gd name="T21" fmla="*/ 9 h 10"/>
                  <a:gd name="T22" fmla="*/ 1 w 6"/>
                  <a:gd name="T23" fmla="*/ 9 h 10"/>
                  <a:gd name="T24" fmla="*/ 2 w 6"/>
                  <a:gd name="T25" fmla="*/ 9 h 10"/>
                  <a:gd name="T26" fmla="*/ 4 w 6"/>
                  <a:gd name="T27" fmla="*/ 8 h 10"/>
                  <a:gd name="T28" fmla="*/ 5 w 6"/>
                  <a:gd name="T2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10">
                    <a:moveTo>
                      <a:pt x="5" y="6"/>
                    </a:moveTo>
                    <a:lnTo>
                      <a:pt x="5" y="3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4" y="8"/>
                    </a:lnTo>
                    <a:lnTo>
                      <a:pt x="5" y="6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615"/>
              <p:cNvSpPr>
                <a:spLocks/>
              </p:cNvSpPr>
              <p:nvPr/>
            </p:nvSpPr>
            <p:spPr bwMode="gray">
              <a:xfrm>
                <a:off x="3542" y="1771"/>
                <a:ext cx="4" cy="5"/>
              </a:xfrm>
              <a:custGeom>
                <a:avLst/>
                <a:gdLst>
                  <a:gd name="T0" fmla="*/ 3 w 4"/>
                  <a:gd name="T1" fmla="*/ 3 h 5"/>
                  <a:gd name="T2" fmla="*/ 3 w 4"/>
                  <a:gd name="T3" fmla="*/ 1 h 5"/>
                  <a:gd name="T4" fmla="*/ 3 w 4"/>
                  <a:gd name="T5" fmla="*/ 0 h 5"/>
                  <a:gd name="T6" fmla="*/ 2 w 4"/>
                  <a:gd name="T7" fmla="*/ 0 h 5"/>
                  <a:gd name="T8" fmla="*/ 0 w 4"/>
                  <a:gd name="T9" fmla="*/ 2 h 5"/>
                  <a:gd name="T10" fmla="*/ 0 w 4"/>
                  <a:gd name="T11" fmla="*/ 3 h 5"/>
                  <a:gd name="T12" fmla="*/ 0 w 4"/>
                  <a:gd name="T13" fmla="*/ 4 h 5"/>
                  <a:gd name="T14" fmla="*/ 2 w 4"/>
                  <a:gd name="T15" fmla="*/ 4 h 5"/>
                  <a:gd name="T16" fmla="*/ 3 w 4"/>
                  <a:gd name="T1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5">
                    <a:moveTo>
                      <a:pt x="3" y="3"/>
                    </a:move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3" y="3"/>
                    </a:lnTo>
                  </a:path>
                </a:pathLst>
              </a:custGeom>
              <a:solidFill>
                <a:srgbClr val="B3B3B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616"/>
              <p:cNvSpPr>
                <a:spLocks/>
              </p:cNvSpPr>
              <p:nvPr/>
            </p:nvSpPr>
            <p:spPr bwMode="gray">
              <a:xfrm>
                <a:off x="3531" y="1772"/>
                <a:ext cx="9" cy="11"/>
              </a:xfrm>
              <a:custGeom>
                <a:avLst/>
                <a:gdLst>
                  <a:gd name="T0" fmla="*/ 2 w 9"/>
                  <a:gd name="T1" fmla="*/ 10 h 11"/>
                  <a:gd name="T2" fmla="*/ 1 w 9"/>
                  <a:gd name="T3" fmla="*/ 9 h 11"/>
                  <a:gd name="T4" fmla="*/ 0 w 9"/>
                  <a:gd name="T5" fmla="*/ 7 h 11"/>
                  <a:gd name="T6" fmla="*/ 0 w 9"/>
                  <a:gd name="T7" fmla="*/ 6 h 11"/>
                  <a:gd name="T8" fmla="*/ 1 w 9"/>
                  <a:gd name="T9" fmla="*/ 3 h 11"/>
                  <a:gd name="T10" fmla="*/ 1 w 9"/>
                  <a:gd name="T11" fmla="*/ 2 h 11"/>
                  <a:gd name="T12" fmla="*/ 3 w 9"/>
                  <a:gd name="T13" fmla="*/ 1 h 11"/>
                  <a:gd name="T14" fmla="*/ 4 w 9"/>
                  <a:gd name="T15" fmla="*/ 0 h 11"/>
                  <a:gd name="T16" fmla="*/ 5 w 9"/>
                  <a:gd name="T17" fmla="*/ 0 h 11"/>
                  <a:gd name="T18" fmla="*/ 8 w 9"/>
                  <a:gd name="T19" fmla="*/ 2 h 11"/>
                  <a:gd name="T20" fmla="*/ 8 w 9"/>
                  <a:gd name="T21" fmla="*/ 3 h 11"/>
                  <a:gd name="T22" fmla="*/ 8 w 9"/>
                  <a:gd name="T23" fmla="*/ 6 h 11"/>
                  <a:gd name="T24" fmla="*/ 6 w 9"/>
                  <a:gd name="T25" fmla="*/ 9 h 11"/>
                  <a:gd name="T26" fmla="*/ 4 w 9"/>
                  <a:gd name="T27" fmla="*/ 10 h 11"/>
                  <a:gd name="T28" fmla="*/ 3 w 9"/>
                  <a:gd name="T29" fmla="*/ 10 h 11"/>
                  <a:gd name="T30" fmla="*/ 2 w 9"/>
                  <a:gd name="T3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" h="11">
                    <a:moveTo>
                      <a:pt x="2" y="10"/>
                    </a:moveTo>
                    <a:lnTo>
                      <a:pt x="1" y="9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6"/>
                    </a:lnTo>
                    <a:lnTo>
                      <a:pt x="6" y="9"/>
                    </a:lnTo>
                    <a:lnTo>
                      <a:pt x="4" y="10"/>
                    </a:lnTo>
                    <a:lnTo>
                      <a:pt x="3" y="10"/>
                    </a:lnTo>
                    <a:lnTo>
                      <a:pt x="2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 617"/>
              <p:cNvSpPr>
                <a:spLocks/>
              </p:cNvSpPr>
              <p:nvPr/>
            </p:nvSpPr>
            <p:spPr bwMode="gray">
              <a:xfrm>
                <a:off x="3533" y="1773"/>
                <a:ext cx="7" cy="10"/>
              </a:xfrm>
              <a:custGeom>
                <a:avLst/>
                <a:gdLst>
                  <a:gd name="T0" fmla="*/ 6 w 7"/>
                  <a:gd name="T1" fmla="*/ 5 h 10"/>
                  <a:gd name="T2" fmla="*/ 6 w 7"/>
                  <a:gd name="T3" fmla="*/ 2 h 10"/>
                  <a:gd name="T4" fmla="*/ 6 w 7"/>
                  <a:gd name="T5" fmla="*/ 1 h 10"/>
                  <a:gd name="T6" fmla="*/ 4 w 7"/>
                  <a:gd name="T7" fmla="*/ 0 h 10"/>
                  <a:gd name="T8" fmla="*/ 3 w 7"/>
                  <a:gd name="T9" fmla="*/ 1 h 10"/>
                  <a:gd name="T10" fmla="*/ 1 w 7"/>
                  <a:gd name="T11" fmla="*/ 2 h 10"/>
                  <a:gd name="T12" fmla="*/ 0 w 7"/>
                  <a:gd name="T13" fmla="*/ 3 h 10"/>
                  <a:gd name="T14" fmla="*/ 0 w 7"/>
                  <a:gd name="T15" fmla="*/ 6 h 10"/>
                  <a:gd name="T16" fmla="*/ 0 w 7"/>
                  <a:gd name="T17" fmla="*/ 8 h 10"/>
                  <a:gd name="T18" fmla="*/ 0 w 7"/>
                  <a:gd name="T19" fmla="*/ 9 h 10"/>
                  <a:gd name="T20" fmla="*/ 1 w 7"/>
                  <a:gd name="T21" fmla="*/ 9 h 10"/>
                  <a:gd name="T22" fmla="*/ 2 w 7"/>
                  <a:gd name="T23" fmla="*/ 9 h 10"/>
                  <a:gd name="T24" fmla="*/ 4 w 7"/>
                  <a:gd name="T25" fmla="*/ 8 h 10"/>
                  <a:gd name="T26" fmla="*/ 6 w 7"/>
                  <a:gd name="T2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10">
                    <a:moveTo>
                      <a:pt x="6" y="5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4" y="8"/>
                    </a:lnTo>
                    <a:lnTo>
                      <a:pt x="6" y="5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 618"/>
              <p:cNvSpPr>
                <a:spLocks/>
              </p:cNvSpPr>
              <p:nvPr/>
            </p:nvSpPr>
            <p:spPr bwMode="gray">
              <a:xfrm>
                <a:off x="3534" y="1775"/>
                <a:ext cx="4" cy="5"/>
              </a:xfrm>
              <a:custGeom>
                <a:avLst/>
                <a:gdLst>
                  <a:gd name="T0" fmla="*/ 3 w 4"/>
                  <a:gd name="T1" fmla="*/ 3 h 5"/>
                  <a:gd name="T2" fmla="*/ 3 w 4"/>
                  <a:gd name="T3" fmla="*/ 1 h 5"/>
                  <a:gd name="T4" fmla="*/ 3 w 4"/>
                  <a:gd name="T5" fmla="*/ 0 h 5"/>
                  <a:gd name="T6" fmla="*/ 2 w 4"/>
                  <a:gd name="T7" fmla="*/ 0 h 5"/>
                  <a:gd name="T8" fmla="*/ 0 w 4"/>
                  <a:gd name="T9" fmla="*/ 2 h 5"/>
                  <a:gd name="T10" fmla="*/ 0 w 4"/>
                  <a:gd name="T11" fmla="*/ 3 h 5"/>
                  <a:gd name="T12" fmla="*/ 0 w 4"/>
                  <a:gd name="T13" fmla="*/ 4 h 5"/>
                  <a:gd name="T14" fmla="*/ 2 w 4"/>
                  <a:gd name="T15" fmla="*/ 4 h 5"/>
                  <a:gd name="T16" fmla="*/ 3 w 4"/>
                  <a:gd name="T1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5">
                    <a:moveTo>
                      <a:pt x="3" y="3"/>
                    </a:move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3" y="3"/>
                    </a:lnTo>
                  </a:path>
                </a:pathLst>
              </a:custGeom>
              <a:solidFill>
                <a:srgbClr val="B3B3B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 619"/>
              <p:cNvSpPr>
                <a:spLocks/>
              </p:cNvSpPr>
              <p:nvPr/>
            </p:nvSpPr>
            <p:spPr bwMode="gray">
              <a:xfrm>
                <a:off x="3458" y="1727"/>
                <a:ext cx="98" cy="57"/>
              </a:xfrm>
              <a:custGeom>
                <a:avLst/>
                <a:gdLst>
                  <a:gd name="T0" fmla="*/ 97 w 98"/>
                  <a:gd name="T1" fmla="*/ 12 h 57"/>
                  <a:gd name="T2" fmla="*/ 77 w 98"/>
                  <a:gd name="T3" fmla="*/ 0 h 57"/>
                  <a:gd name="T4" fmla="*/ 0 w 98"/>
                  <a:gd name="T5" fmla="*/ 45 h 57"/>
                  <a:gd name="T6" fmla="*/ 20 w 98"/>
                  <a:gd name="T7" fmla="*/ 56 h 57"/>
                  <a:gd name="T8" fmla="*/ 97 w 98"/>
                  <a:gd name="T9" fmla="*/ 1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57">
                    <a:moveTo>
                      <a:pt x="97" y="12"/>
                    </a:moveTo>
                    <a:lnTo>
                      <a:pt x="77" y="0"/>
                    </a:lnTo>
                    <a:lnTo>
                      <a:pt x="0" y="45"/>
                    </a:lnTo>
                    <a:lnTo>
                      <a:pt x="20" y="56"/>
                    </a:lnTo>
                    <a:lnTo>
                      <a:pt x="97" y="12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620"/>
              <p:cNvSpPr>
                <a:spLocks/>
              </p:cNvSpPr>
              <p:nvPr/>
            </p:nvSpPr>
            <p:spPr bwMode="gray">
              <a:xfrm>
                <a:off x="3478" y="1739"/>
                <a:ext cx="78" cy="68"/>
              </a:xfrm>
              <a:custGeom>
                <a:avLst/>
                <a:gdLst>
                  <a:gd name="T0" fmla="*/ 77 w 78"/>
                  <a:gd name="T1" fmla="*/ 0 h 68"/>
                  <a:gd name="T2" fmla="*/ 0 w 78"/>
                  <a:gd name="T3" fmla="*/ 44 h 68"/>
                  <a:gd name="T4" fmla="*/ 0 w 78"/>
                  <a:gd name="T5" fmla="*/ 67 h 68"/>
                  <a:gd name="T6" fmla="*/ 77 w 78"/>
                  <a:gd name="T7" fmla="*/ 22 h 68"/>
                  <a:gd name="T8" fmla="*/ 77 w 78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8">
                    <a:moveTo>
                      <a:pt x="77" y="0"/>
                    </a:moveTo>
                    <a:lnTo>
                      <a:pt x="0" y="44"/>
                    </a:lnTo>
                    <a:lnTo>
                      <a:pt x="0" y="67"/>
                    </a:lnTo>
                    <a:lnTo>
                      <a:pt x="77" y="22"/>
                    </a:lnTo>
                    <a:lnTo>
                      <a:pt x="77" y="0"/>
                    </a:lnTo>
                  </a:path>
                </a:pathLst>
              </a:cu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Freeform 621"/>
              <p:cNvSpPr>
                <a:spLocks/>
              </p:cNvSpPr>
              <p:nvPr/>
            </p:nvSpPr>
            <p:spPr bwMode="gray">
              <a:xfrm>
                <a:off x="3130" y="1788"/>
                <a:ext cx="234" cy="201"/>
              </a:xfrm>
              <a:custGeom>
                <a:avLst/>
                <a:gdLst>
                  <a:gd name="T0" fmla="*/ 0 w 234"/>
                  <a:gd name="T1" fmla="*/ 67 h 201"/>
                  <a:gd name="T2" fmla="*/ 0 w 234"/>
                  <a:gd name="T3" fmla="*/ 0 h 201"/>
                  <a:gd name="T4" fmla="*/ 233 w 234"/>
                  <a:gd name="T5" fmla="*/ 133 h 201"/>
                  <a:gd name="T6" fmla="*/ 233 w 234"/>
                  <a:gd name="T7" fmla="*/ 200 h 201"/>
                  <a:gd name="T8" fmla="*/ 0 w 234"/>
                  <a:gd name="T9" fmla="*/ 67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01">
                    <a:moveTo>
                      <a:pt x="0" y="67"/>
                    </a:moveTo>
                    <a:lnTo>
                      <a:pt x="0" y="0"/>
                    </a:lnTo>
                    <a:lnTo>
                      <a:pt x="233" y="133"/>
                    </a:lnTo>
                    <a:lnTo>
                      <a:pt x="233" y="200"/>
                    </a:lnTo>
                    <a:lnTo>
                      <a:pt x="0" y="67"/>
                    </a:lnTo>
                  </a:path>
                </a:pathLst>
              </a:custGeom>
              <a:solidFill>
                <a:srgbClr val="FF99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" name="Freeform 622"/>
              <p:cNvSpPr>
                <a:spLocks/>
              </p:cNvSpPr>
              <p:nvPr/>
            </p:nvSpPr>
            <p:spPr bwMode="gray">
              <a:xfrm>
                <a:off x="3223" y="1680"/>
                <a:ext cx="326" cy="163"/>
              </a:xfrm>
              <a:custGeom>
                <a:avLst/>
                <a:gdLst>
                  <a:gd name="T0" fmla="*/ 93 w 326"/>
                  <a:gd name="T1" fmla="*/ 0 h 163"/>
                  <a:gd name="T2" fmla="*/ 325 w 326"/>
                  <a:gd name="T3" fmla="*/ 135 h 163"/>
                  <a:gd name="T4" fmla="*/ 232 w 326"/>
                  <a:gd name="T5" fmla="*/ 162 h 163"/>
                  <a:gd name="T6" fmla="*/ 0 w 326"/>
                  <a:gd name="T7" fmla="*/ 27 h 163"/>
                  <a:gd name="T8" fmla="*/ 93 w 326"/>
                  <a:gd name="T9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163">
                    <a:moveTo>
                      <a:pt x="93" y="0"/>
                    </a:moveTo>
                    <a:lnTo>
                      <a:pt x="325" y="135"/>
                    </a:lnTo>
                    <a:lnTo>
                      <a:pt x="232" y="162"/>
                    </a:lnTo>
                    <a:lnTo>
                      <a:pt x="0" y="27"/>
                    </a:lnTo>
                    <a:lnTo>
                      <a:pt x="93" y="0"/>
                    </a:lnTo>
                  </a:path>
                </a:pathLst>
              </a:custGeom>
              <a:solidFill>
                <a:srgbClr val="FF99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Freeform 623"/>
              <p:cNvSpPr>
                <a:spLocks/>
              </p:cNvSpPr>
              <p:nvPr/>
            </p:nvSpPr>
            <p:spPr bwMode="gray">
              <a:xfrm>
                <a:off x="3130" y="1707"/>
                <a:ext cx="326" cy="215"/>
              </a:xfrm>
              <a:custGeom>
                <a:avLst/>
                <a:gdLst>
                  <a:gd name="T0" fmla="*/ 93 w 326"/>
                  <a:gd name="T1" fmla="*/ 0 h 215"/>
                  <a:gd name="T2" fmla="*/ 0 w 326"/>
                  <a:gd name="T3" fmla="*/ 81 h 215"/>
                  <a:gd name="T4" fmla="*/ 233 w 326"/>
                  <a:gd name="T5" fmla="*/ 214 h 215"/>
                  <a:gd name="T6" fmla="*/ 325 w 326"/>
                  <a:gd name="T7" fmla="*/ 135 h 215"/>
                  <a:gd name="T8" fmla="*/ 93 w 326"/>
                  <a:gd name="T9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215">
                    <a:moveTo>
                      <a:pt x="93" y="0"/>
                    </a:moveTo>
                    <a:lnTo>
                      <a:pt x="0" y="81"/>
                    </a:lnTo>
                    <a:lnTo>
                      <a:pt x="233" y="214"/>
                    </a:lnTo>
                    <a:lnTo>
                      <a:pt x="325" y="135"/>
                    </a:lnTo>
                    <a:lnTo>
                      <a:pt x="93" y="0"/>
                    </a:lnTo>
                  </a:path>
                </a:pathLst>
              </a:cu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" name="Freeform 624"/>
              <p:cNvSpPr>
                <a:spLocks/>
              </p:cNvSpPr>
              <p:nvPr/>
            </p:nvSpPr>
            <p:spPr bwMode="gray">
              <a:xfrm>
                <a:off x="3140" y="1815"/>
                <a:ext cx="7" cy="40"/>
              </a:xfrm>
              <a:custGeom>
                <a:avLst/>
                <a:gdLst>
                  <a:gd name="T0" fmla="*/ 0 w 7"/>
                  <a:gd name="T1" fmla="*/ 0 h 40"/>
                  <a:gd name="T2" fmla="*/ 6 w 7"/>
                  <a:gd name="T3" fmla="*/ 3 h 40"/>
                  <a:gd name="T4" fmla="*/ 6 w 7"/>
                  <a:gd name="T5" fmla="*/ 35 h 40"/>
                  <a:gd name="T6" fmla="*/ 0 w 7"/>
                  <a:gd name="T7" fmla="*/ 39 h 40"/>
                  <a:gd name="T8" fmla="*/ 0 w 7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0">
                    <a:moveTo>
                      <a:pt x="0" y="0"/>
                    </a:moveTo>
                    <a:lnTo>
                      <a:pt x="6" y="3"/>
                    </a:lnTo>
                    <a:lnTo>
                      <a:pt x="6" y="35"/>
                    </a:ln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66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Freeform 625"/>
              <p:cNvSpPr>
                <a:spLocks/>
              </p:cNvSpPr>
              <p:nvPr/>
            </p:nvSpPr>
            <p:spPr bwMode="gray">
              <a:xfrm>
                <a:off x="3140" y="1850"/>
                <a:ext cx="31" cy="22"/>
              </a:xfrm>
              <a:custGeom>
                <a:avLst/>
                <a:gdLst>
                  <a:gd name="T0" fmla="*/ 6 w 31"/>
                  <a:gd name="T1" fmla="*/ 0 h 22"/>
                  <a:gd name="T2" fmla="*/ 30 w 31"/>
                  <a:gd name="T3" fmla="*/ 14 h 22"/>
                  <a:gd name="T4" fmla="*/ 30 w 31"/>
                  <a:gd name="T5" fmla="*/ 21 h 22"/>
                  <a:gd name="T6" fmla="*/ 0 w 31"/>
                  <a:gd name="T7" fmla="*/ 4 h 22"/>
                  <a:gd name="T8" fmla="*/ 6 w 31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2">
                    <a:moveTo>
                      <a:pt x="6" y="0"/>
                    </a:moveTo>
                    <a:lnTo>
                      <a:pt x="30" y="14"/>
                    </a:lnTo>
                    <a:lnTo>
                      <a:pt x="30" y="21"/>
                    </a:lnTo>
                    <a:lnTo>
                      <a:pt x="0" y="4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" name="Freeform 626"/>
              <p:cNvSpPr>
                <a:spLocks/>
              </p:cNvSpPr>
              <p:nvPr/>
            </p:nvSpPr>
            <p:spPr bwMode="gray">
              <a:xfrm>
                <a:off x="3146" y="1818"/>
                <a:ext cx="25" cy="47"/>
              </a:xfrm>
              <a:custGeom>
                <a:avLst/>
                <a:gdLst>
                  <a:gd name="T0" fmla="*/ 0 w 25"/>
                  <a:gd name="T1" fmla="*/ 32 h 47"/>
                  <a:gd name="T2" fmla="*/ 0 w 25"/>
                  <a:gd name="T3" fmla="*/ 0 h 47"/>
                  <a:gd name="T4" fmla="*/ 24 w 25"/>
                  <a:gd name="T5" fmla="*/ 13 h 47"/>
                  <a:gd name="T6" fmla="*/ 24 w 25"/>
                  <a:gd name="T7" fmla="*/ 46 h 47"/>
                  <a:gd name="T8" fmla="*/ 0 w 25"/>
                  <a:gd name="T9" fmla="*/ 3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7">
                    <a:moveTo>
                      <a:pt x="0" y="32"/>
                    </a:moveTo>
                    <a:lnTo>
                      <a:pt x="0" y="0"/>
                    </a:lnTo>
                    <a:lnTo>
                      <a:pt x="24" y="13"/>
                    </a:lnTo>
                    <a:lnTo>
                      <a:pt x="24" y="46"/>
                    </a:lnTo>
                    <a:lnTo>
                      <a:pt x="0" y="32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" name="Freeform 627"/>
              <p:cNvSpPr>
                <a:spLocks/>
              </p:cNvSpPr>
              <p:nvPr/>
            </p:nvSpPr>
            <p:spPr bwMode="gray">
              <a:xfrm>
                <a:off x="3363" y="1815"/>
                <a:ext cx="186" cy="174"/>
              </a:xfrm>
              <a:custGeom>
                <a:avLst/>
                <a:gdLst>
                  <a:gd name="T0" fmla="*/ 0 w 186"/>
                  <a:gd name="T1" fmla="*/ 173 h 174"/>
                  <a:gd name="T2" fmla="*/ 185 w 186"/>
                  <a:gd name="T3" fmla="*/ 67 h 174"/>
                  <a:gd name="T4" fmla="*/ 185 w 186"/>
                  <a:gd name="T5" fmla="*/ 0 h 174"/>
                  <a:gd name="T6" fmla="*/ 92 w 186"/>
                  <a:gd name="T7" fmla="*/ 27 h 174"/>
                  <a:gd name="T8" fmla="*/ 0 w 186"/>
                  <a:gd name="T9" fmla="*/ 106 h 174"/>
                  <a:gd name="T10" fmla="*/ 0 w 186"/>
                  <a:gd name="T11" fmla="*/ 17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174">
                    <a:moveTo>
                      <a:pt x="0" y="173"/>
                    </a:moveTo>
                    <a:lnTo>
                      <a:pt x="185" y="67"/>
                    </a:lnTo>
                    <a:lnTo>
                      <a:pt x="185" y="0"/>
                    </a:lnTo>
                    <a:lnTo>
                      <a:pt x="92" y="27"/>
                    </a:lnTo>
                    <a:lnTo>
                      <a:pt x="0" y="106"/>
                    </a:lnTo>
                    <a:lnTo>
                      <a:pt x="0" y="173"/>
                    </a:lnTo>
                  </a:path>
                </a:pathLst>
              </a:custGeom>
              <a:solidFill>
                <a:srgbClr val="FF66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Freeform 628"/>
              <p:cNvSpPr>
                <a:spLocks/>
              </p:cNvSpPr>
              <p:nvPr/>
            </p:nvSpPr>
            <p:spPr bwMode="gray">
              <a:xfrm>
                <a:off x="3193" y="1844"/>
                <a:ext cx="7" cy="41"/>
              </a:xfrm>
              <a:custGeom>
                <a:avLst/>
                <a:gdLst>
                  <a:gd name="T0" fmla="*/ 0 w 7"/>
                  <a:gd name="T1" fmla="*/ 0 h 41"/>
                  <a:gd name="T2" fmla="*/ 6 w 7"/>
                  <a:gd name="T3" fmla="*/ 5 h 41"/>
                  <a:gd name="T4" fmla="*/ 6 w 7"/>
                  <a:gd name="T5" fmla="*/ 37 h 41"/>
                  <a:gd name="T6" fmla="*/ 0 w 7"/>
                  <a:gd name="T7" fmla="*/ 40 h 41"/>
                  <a:gd name="T8" fmla="*/ 0 w 7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1">
                    <a:moveTo>
                      <a:pt x="0" y="0"/>
                    </a:moveTo>
                    <a:lnTo>
                      <a:pt x="6" y="5"/>
                    </a:lnTo>
                    <a:lnTo>
                      <a:pt x="6" y="37"/>
                    </a:lnTo>
                    <a:lnTo>
                      <a:pt x="0" y="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66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Freeform 629"/>
              <p:cNvSpPr>
                <a:spLocks/>
              </p:cNvSpPr>
              <p:nvPr/>
            </p:nvSpPr>
            <p:spPr bwMode="gray">
              <a:xfrm>
                <a:off x="3193" y="1881"/>
                <a:ext cx="31" cy="22"/>
              </a:xfrm>
              <a:custGeom>
                <a:avLst/>
                <a:gdLst>
                  <a:gd name="T0" fmla="*/ 6 w 31"/>
                  <a:gd name="T1" fmla="*/ 0 h 22"/>
                  <a:gd name="T2" fmla="*/ 30 w 31"/>
                  <a:gd name="T3" fmla="*/ 13 h 22"/>
                  <a:gd name="T4" fmla="*/ 30 w 31"/>
                  <a:gd name="T5" fmla="*/ 21 h 22"/>
                  <a:gd name="T6" fmla="*/ 0 w 31"/>
                  <a:gd name="T7" fmla="*/ 3 h 22"/>
                  <a:gd name="T8" fmla="*/ 6 w 31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2">
                    <a:moveTo>
                      <a:pt x="6" y="0"/>
                    </a:moveTo>
                    <a:lnTo>
                      <a:pt x="30" y="13"/>
                    </a:lnTo>
                    <a:lnTo>
                      <a:pt x="30" y="21"/>
                    </a:lnTo>
                    <a:lnTo>
                      <a:pt x="0" y="3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Freeform 630"/>
              <p:cNvSpPr>
                <a:spLocks/>
              </p:cNvSpPr>
              <p:nvPr/>
            </p:nvSpPr>
            <p:spPr bwMode="gray">
              <a:xfrm>
                <a:off x="3199" y="1849"/>
                <a:ext cx="25" cy="46"/>
              </a:xfrm>
              <a:custGeom>
                <a:avLst/>
                <a:gdLst>
                  <a:gd name="T0" fmla="*/ 0 w 25"/>
                  <a:gd name="T1" fmla="*/ 32 h 46"/>
                  <a:gd name="T2" fmla="*/ 0 w 25"/>
                  <a:gd name="T3" fmla="*/ 0 h 46"/>
                  <a:gd name="T4" fmla="*/ 24 w 25"/>
                  <a:gd name="T5" fmla="*/ 13 h 46"/>
                  <a:gd name="T6" fmla="*/ 24 w 25"/>
                  <a:gd name="T7" fmla="*/ 45 h 46"/>
                  <a:gd name="T8" fmla="*/ 0 w 25"/>
                  <a:gd name="T9" fmla="*/ 3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6">
                    <a:moveTo>
                      <a:pt x="0" y="32"/>
                    </a:moveTo>
                    <a:lnTo>
                      <a:pt x="0" y="0"/>
                    </a:lnTo>
                    <a:lnTo>
                      <a:pt x="24" y="13"/>
                    </a:lnTo>
                    <a:lnTo>
                      <a:pt x="24" y="45"/>
                    </a:lnTo>
                    <a:lnTo>
                      <a:pt x="0" y="32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Freeform 631"/>
              <p:cNvSpPr>
                <a:spLocks/>
              </p:cNvSpPr>
              <p:nvPr/>
            </p:nvSpPr>
            <p:spPr bwMode="gray">
              <a:xfrm>
                <a:off x="3246" y="1875"/>
                <a:ext cx="8" cy="42"/>
              </a:xfrm>
              <a:custGeom>
                <a:avLst/>
                <a:gdLst>
                  <a:gd name="T0" fmla="*/ 0 w 8"/>
                  <a:gd name="T1" fmla="*/ 0 h 42"/>
                  <a:gd name="T2" fmla="*/ 7 w 8"/>
                  <a:gd name="T3" fmla="*/ 5 h 42"/>
                  <a:gd name="T4" fmla="*/ 7 w 8"/>
                  <a:gd name="T5" fmla="*/ 36 h 42"/>
                  <a:gd name="T6" fmla="*/ 0 w 8"/>
                  <a:gd name="T7" fmla="*/ 41 h 42"/>
                  <a:gd name="T8" fmla="*/ 0 w 8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2">
                    <a:moveTo>
                      <a:pt x="0" y="0"/>
                    </a:moveTo>
                    <a:lnTo>
                      <a:pt x="7" y="5"/>
                    </a:lnTo>
                    <a:lnTo>
                      <a:pt x="7" y="36"/>
                    </a:lnTo>
                    <a:lnTo>
                      <a:pt x="0" y="4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66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Freeform 632"/>
              <p:cNvSpPr>
                <a:spLocks/>
              </p:cNvSpPr>
              <p:nvPr/>
            </p:nvSpPr>
            <p:spPr bwMode="gray">
              <a:xfrm>
                <a:off x="3246" y="1911"/>
                <a:ext cx="32" cy="22"/>
              </a:xfrm>
              <a:custGeom>
                <a:avLst/>
                <a:gdLst>
                  <a:gd name="T0" fmla="*/ 7 w 32"/>
                  <a:gd name="T1" fmla="*/ 0 h 22"/>
                  <a:gd name="T2" fmla="*/ 31 w 32"/>
                  <a:gd name="T3" fmla="*/ 14 h 22"/>
                  <a:gd name="T4" fmla="*/ 31 w 32"/>
                  <a:gd name="T5" fmla="*/ 21 h 22"/>
                  <a:gd name="T6" fmla="*/ 0 w 32"/>
                  <a:gd name="T7" fmla="*/ 5 h 22"/>
                  <a:gd name="T8" fmla="*/ 7 w 32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2">
                    <a:moveTo>
                      <a:pt x="7" y="0"/>
                    </a:moveTo>
                    <a:lnTo>
                      <a:pt x="31" y="14"/>
                    </a:lnTo>
                    <a:lnTo>
                      <a:pt x="31" y="21"/>
                    </a:lnTo>
                    <a:lnTo>
                      <a:pt x="0" y="5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 633"/>
              <p:cNvSpPr>
                <a:spLocks/>
              </p:cNvSpPr>
              <p:nvPr/>
            </p:nvSpPr>
            <p:spPr bwMode="gray">
              <a:xfrm>
                <a:off x="3253" y="1880"/>
                <a:ext cx="25" cy="46"/>
              </a:xfrm>
              <a:custGeom>
                <a:avLst/>
                <a:gdLst>
                  <a:gd name="T0" fmla="*/ 0 w 25"/>
                  <a:gd name="T1" fmla="*/ 31 h 46"/>
                  <a:gd name="T2" fmla="*/ 0 w 25"/>
                  <a:gd name="T3" fmla="*/ 0 h 46"/>
                  <a:gd name="T4" fmla="*/ 24 w 25"/>
                  <a:gd name="T5" fmla="*/ 13 h 46"/>
                  <a:gd name="T6" fmla="*/ 24 w 25"/>
                  <a:gd name="T7" fmla="*/ 45 h 46"/>
                  <a:gd name="T8" fmla="*/ 0 w 25"/>
                  <a:gd name="T9" fmla="*/ 3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6">
                    <a:moveTo>
                      <a:pt x="0" y="31"/>
                    </a:moveTo>
                    <a:lnTo>
                      <a:pt x="0" y="0"/>
                    </a:lnTo>
                    <a:lnTo>
                      <a:pt x="24" y="13"/>
                    </a:lnTo>
                    <a:lnTo>
                      <a:pt x="24" y="45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 634"/>
              <p:cNvSpPr>
                <a:spLocks/>
              </p:cNvSpPr>
              <p:nvPr/>
            </p:nvSpPr>
            <p:spPr bwMode="gray">
              <a:xfrm>
                <a:off x="3315" y="1916"/>
                <a:ext cx="7" cy="40"/>
              </a:xfrm>
              <a:custGeom>
                <a:avLst/>
                <a:gdLst>
                  <a:gd name="T0" fmla="*/ 0 w 7"/>
                  <a:gd name="T1" fmla="*/ 0 h 40"/>
                  <a:gd name="T2" fmla="*/ 6 w 7"/>
                  <a:gd name="T3" fmla="*/ 3 h 40"/>
                  <a:gd name="T4" fmla="*/ 6 w 7"/>
                  <a:gd name="T5" fmla="*/ 35 h 40"/>
                  <a:gd name="T6" fmla="*/ 0 w 7"/>
                  <a:gd name="T7" fmla="*/ 39 h 40"/>
                  <a:gd name="T8" fmla="*/ 0 w 7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0">
                    <a:moveTo>
                      <a:pt x="0" y="0"/>
                    </a:moveTo>
                    <a:lnTo>
                      <a:pt x="6" y="3"/>
                    </a:lnTo>
                    <a:lnTo>
                      <a:pt x="6" y="35"/>
                    </a:ln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66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 635"/>
              <p:cNvSpPr>
                <a:spLocks/>
              </p:cNvSpPr>
              <p:nvPr/>
            </p:nvSpPr>
            <p:spPr bwMode="gray">
              <a:xfrm>
                <a:off x="3315" y="1951"/>
                <a:ext cx="31" cy="22"/>
              </a:xfrm>
              <a:custGeom>
                <a:avLst/>
                <a:gdLst>
                  <a:gd name="T0" fmla="*/ 6 w 31"/>
                  <a:gd name="T1" fmla="*/ 0 h 22"/>
                  <a:gd name="T2" fmla="*/ 30 w 31"/>
                  <a:gd name="T3" fmla="*/ 13 h 22"/>
                  <a:gd name="T4" fmla="*/ 30 w 31"/>
                  <a:gd name="T5" fmla="*/ 21 h 22"/>
                  <a:gd name="T6" fmla="*/ 0 w 31"/>
                  <a:gd name="T7" fmla="*/ 4 h 22"/>
                  <a:gd name="T8" fmla="*/ 6 w 31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2">
                    <a:moveTo>
                      <a:pt x="6" y="0"/>
                    </a:moveTo>
                    <a:lnTo>
                      <a:pt x="30" y="13"/>
                    </a:lnTo>
                    <a:lnTo>
                      <a:pt x="30" y="21"/>
                    </a:lnTo>
                    <a:lnTo>
                      <a:pt x="0" y="4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Freeform 636"/>
              <p:cNvSpPr>
                <a:spLocks/>
              </p:cNvSpPr>
              <p:nvPr/>
            </p:nvSpPr>
            <p:spPr bwMode="gray">
              <a:xfrm>
                <a:off x="3321" y="1919"/>
                <a:ext cx="25" cy="46"/>
              </a:xfrm>
              <a:custGeom>
                <a:avLst/>
                <a:gdLst>
                  <a:gd name="T0" fmla="*/ 0 w 25"/>
                  <a:gd name="T1" fmla="*/ 32 h 46"/>
                  <a:gd name="T2" fmla="*/ 0 w 25"/>
                  <a:gd name="T3" fmla="*/ 0 h 46"/>
                  <a:gd name="T4" fmla="*/ 24 w 25"/>
                  <a:gd name="T5" fmla="*/ 12 h 46"/>
                  <a:gd name="T6" fmla="*/ 24 w 25"/>
                  <a:gd name="T7" fmla="*/ 45 h 46"/>
                  <a:gd name="T8" fmla="*/ 0 w 25"/>
                  <a:gd name="T9" fmla="*/ 3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6">
                    <a:moveTo>
                      <a:pt x="0" y="32"/>
                    </a:moveTo>
                    <a:lnTo>
                      <a:pt x="0" y="0"/>
                    </a:lnTo>
                    <a:lnTo>
                      <a:pt x="24" y="12"/>
                    </a:lnTo>
                    <a:lnTo>
                      <a:pt x="24" y="45"/>
                    </a:lnTo>
                    <a:lnTo>
                      <a:pt x="0" y="32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 637"/>
              <p:cNvSpPr>
                <a:spLocks/>
              </p:cNvSpPr>
              <p:nvPr/>
            </p:nvSpPr>
            <p:spPr bwMode="gray">
              <a:xfrm>
                <a:off x="3182" y="1744"/>
                <a:ext cx="61" cy="46"/>
              </a:xfrm>
              <a:custGeom>
                <a:avLst/>
                <a:gdLst>
                  <a:gd name="T0" fmla="*/ 36 w 61"/>
                  <a:gd name="T1" fmla="*/ 0 h 46"/>
                  <a:gd name="T2" fmla="*/ 60 w 61"/>
                  <a:gd name="T3" fmla="*/ 13 h 46"/>
                  <a:gd name="T4" fmla="*/ 22 w 61"/>
                  <a:gd name="T5" fmla="*/ 45 h 46"/>
                  <a:gd name="T6" fmla="*/ 0 w 61"/>
                  <a:gd name="T7" fmla="*/ 32 h 46"/>
                  <a:gd name="T8" fmla="*/ 36 w 61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6">
                    <a:moveTo>
                      <a:pt x="36" y="0"/>
                    </a:moveTo>
                    <a:lnTo>
                      <a:pt x="60" y="13"/>
                    </a:lnTo>
                    <a:lnTo>
                      <a:pt x="22" y="45"/>
                    </a:lnTo>
                    <a:lnTo>
                      <a:pt x="0" y="32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CEE1E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 638"/>
              <p:cNvSpPr>
                <a:spLocks/>
              </p:cNvSpPr>
              <p:nvPr/>
            </p:nvSpPr>
            <p:spPr bwMode="gray">
              <a:xfrm>
                <a:off x="3251" y="1785"/>
                <a:ext cx="61" cy="45"/>
              </a:xfrm>
              <a:custGeom>
                <a:avLst/>
                <a:gdLst>
                  <a:gd name="T0" fmla="*/ 38 w 61"/>
                  <a:gd name="T1" fmla="*/ 0 h 45"/>
                  <a:gd name="T2" fmla="*/ 60 w 61"/>
                  <a:gd name="T3" fmla="*/ 13 h 45"/>
                  <a:gd name="T4" fmla="*/ 24 w 61"/>
                  <a:gd name="T5" fmla="*/ 44 h 45"/>
                  <a:gd name="T6" fmla="*/ 0 w 61"/>
                  <a:gd name="T7" fmla="*/ 32 h 45"/>
                  <a:gd name="T8" fmla="*/ 38 w 61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5">
                    <a:moveTo>
                      <a:pt x="38" y="0"/>
                    </a:moveTo>
                    <a:lnTo>
                      <a:pt x="60" y="13"/>
                    </a:lnTo>
                    <a:lnTo>
                      <a:pt x="24" y="44"/>
                    </a:lnTo>
                    <a:lnTo>
                      <a:pt x="0" y="32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CEE1E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 639"/>
              <p:cNvSpPr>
                <a:spLocks/>
              </p:cNvSpPr>
              <p:nvPr/>
            </p:nvSpPr>
            <p:spPr bwMode="gray">
              <a:xfrm>
                <a:off x="3335" y="1832"/>
                <a:ext cx="59" cy="46"/>
              </a:xfrm>
              <a:custGeom>
                <a:avLst/>
                <a:gdLst>
                  <a:gd name="T0" fmla="*/ 36 w 59"/>
                  <a:gd name="T1" fmla="*/ 0 h 46"/>
                  <a:gd name="T2" fmla="*/ 58 w 59"/>
                  <a:gd name="T3" fmla="*/ 13 h 46"/>
                  <a:gd name="T4" fmla="*/ 22 w 59"/>
                  <a:gd name="T5" fmla="*/ 45 h 46"/>
                  <a:gd name="T6" fmla="*/ 0 w 59"/>
                  <a:gd name="T7" fmla="*/ 32 h 46"/>
                  <a:gd name="T8" fmla="*/ 36 w 59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46">
                    <a:moveTo>
                      <a:pt x="36" y="0"/>
                    </a:moveTo>
                    <a:lnTo>
                      <a:pt x="58" y="13"/>
                    </a:lnTo>
                    <a:lnTo>
                      <a:pt x="22" y="45"/>
                    </a:lnTo>
                    <a:lnTo>
                      <a:pt x="0" y="32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CEE1E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 640"/>
              <p:cNvSpPr>
                <a:spLocks/>
              </p:cNvSpPr>
              <p:nvPr/>
            </p:nvSpPr>
            <p:spPr bwMode="gray">
              <a:xfrm>
                <a:off x="3345" y="1743"/>
                <a:ext cx="67" cy="26"/>
              </a:xfrm>
              <a:custGeom>
                <a:avLst/>
                <a:gdLst>
                  <a:gd name="T0" fmla="*/ 43 w 67"/>
                  <a:gd name="T1" fmla="*/ 0 h 26"/>
                  <a:gd name="T2" fmla="*/ 66 w 67"/>
                  <a:gd name="T3" fmla="*/ 13 h 26"/>
                  <a:gd name="T4" fmla="*/ 23 w 67"/>
                  <a:gd name="T5" fmla="*/ 25 h 26"/>
                  <a:gd name="T6" fmla="*/ 0 w 67"/>
                  <a:gd name="T7" fmla="*/ 13 h 26"/>
                  <a:gd name="T8" fmla="*/ 43 w 67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26">
                    <a:moveTo>
                      <a:pt x="43" y="0"/>
                    </a:moveTo>
                    <a:lnTo>
                      <a:pt x="66" y="13"/>
                    </a:lnTo>
                    <a:lnTo>
                      <a:pt x="23" y="25"/>
                    </a:lnTo>
                    <a:lnTo>
                      <a:pt x="0" y="13"/>
                    </a:lnTo>
                    <a:lnTo>
                      <a:pt x="43" y="0"/>
                    </a:lnTo>
                  </a:path>
                </a:pathLst>
              </a:custGeom>
              <a:solidFill>
                <a:srgbClr val="9DB9D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 641"/>
              <p:cNvSpPr>
                <a:spLocks/>
              </p:cNvSpPr>
              <p:nvPr/>
            </p:nvSpPr>
            <p:spPr bwMode="gray">
              <a:xfrm>
                <a:off x="3273" y="1701"/>
                <a:ext cx="66" cy="28"/>
              </a:xfrm>
              <a:custGeom>
                <a:avLst/>
                <a:gdLst>
                  <a:gd name="T0" fmla="*/ 43 w 66"/>
                  <a:gd name="T1" fmla="*/ 0 h 28"/>
                  <a:gd name="T2" fmla="*/ 65 w 66"/>
                  <a:gd name="T3" fmla="*/ 14 h 28"/>
                  <a:gd name="T4" fmla="*/ 22 w 66"/>
                  <a:gd name="T5" fmla="*/ 27 h 28"/>
                  <a:gd name="T6" fmla="*/ 0 w 66"/>
                  <a:gd name="T7" fmla="*/ 14 h 28"/>
                  <a:gd name="T8" fmla="*/ 43 w 66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28">
                    <a:moveTo>
                      <a:pt x="43" y="0"/>
                    </a:moveTo>
                    <a:lnTo>
                      <a:pt x="65" y="14"/>
                    </a:lnTo>
                    <a:lnTo>
                      <a:pt x="22" y="27"/>
                    </a:lnTo>
                    <a:lnTo>
                      <a:pt x="0" y="14"/>
                    </a:lnTo>
                    <a:lnTo>
                      <a:pt x="43" y="0"/>
                    </a:lnTo>
                  </a:path>
                </a:pathLst>
              </a:custGeom>
              <a:solidFill>
                <a:srgbClr val="9DB9D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 642"/>
              <p:cNvSpPr>
                <a:spLocks/>
              </p:cNvSpPr>
              <p:nvPr/>
            </p:nvSpPr>
            <p:spPr bwMode="gray">
              <a:xfrm>
                <a:off x="3425" y="1789"/>
                <a:ext cx="66" cy="27"/>
              </a:xfrm>
              <a:custGeom>
                <a:avLst/>
                <a:gdLst>
                  <a:gd name="T0" fmla="*/ 42 w 66"/>
                  <a:gd name="T1" fmla="*/ 0 h 27"/>
                  <a:gd name="T2" fmla="*/ 65 w 66"/>
                  <a:gd name="T3" fmla="*/ 14 h 27"/>
                  <a:gd name="T4" fmla="*/ 22 w 66"/>
                  <a:gd name="T5" fmla="*/ 26 h 27"/>
                  <a:gd name="T6" fmla="*/ 0 w 66"/>
                  <a:gd name="T7" fmla="*/ 12 h 27"/>
                  <a:gd name="T8" fmla="*/ 42 w 66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27">
                    <a:moveTo>
                      <a:pt x="42" y="0"/>
                    </a:moveTo>
                    <a:lnTo>
                      <a:pt x="65" y="14"/>
                    </a:lnTo>
                    <a:lnTo>
                      <a:pt x="22" y="26"/>
                    </a:lnTo>
                    <a:lnTo>
                      <a:pt x="0" y="12"/>
                    </a:lnTo>
                    <a:lnTo>
                      <a:pt x="42" y="0"/>
                    </a:lnTo>
                  </a:path>
                </a:pathLst>
              </a:custGeom>
              <a:solidFill>
                <a:srgbClr val="9DB9D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Line 643"/>
              <p:cNvSpPr>
                <a:spLocks noChangeShapeType="1"/>
              </p:cNvSpPr>
              <p:nvPr/>
            </p:nvSpPr>
            <p:spPr bwMode="gray">
              <a:xfrm>
                <a:off x="3210" y="1959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 644"/>
              <p:cNvSpPr>
                <a:spLocks/>
              </p:cNvSpPr>
              <p:nvPr/>
            </p:nvSpPr>
            <p:spPr bwMode="gray">
              <a:xfrm>
                <a:off x="3209" y="1962"/>
                <a:ext cx="5" cy="5"/>
              </a:xfrm>
              <a:custGeom>
                <a:avLst/>
                <a:gdLst>
                  <a:gd name="T0" fmla="*/ 1 w 5"/>
                  <a:gd name="T1" fmla="*/ 4 h 5"/>
                  <a:gd name="T2" fmla="*/ 1 w 5"/>
                  <a:gd name="T3" fmla="*/ 3 h 5"/>
                  <a:gd name="T4" fmla="*/ 0 w 5"/>
                  <a:gd name="T5" fmla="*/ 2 h 5"/>
                  <a:gd name="T6" fmla="*/ 1 w 5"/>
                  <a:gd name="T7" fmla="*/ 1 h 5"/>
                  <a:gd name="T8" fmla="*/ 2 w 5"/>
                  <a:gd name="T9" fmla="*/ 0 h 5"/>
                  <a:gd name="T10" fmla="*/ 3 w 5"/>
                  <a:gd name="T11" fmla="*/ 1 h 5"/>
                  <a:gd name="T12" fmla="*/ 4 w 5"/>
                  <a:gd name="T13" fmla="*/ 2 h 5"/>
                  <a:gd name="T14" fmla="*/ 3 w 5"/>
                  <a:gd name="T15" fmla="*/ 3 h 5"/>
                  <a:gd name="T16" fmla="*/ 2 w 5"/>
                  <a:gd name="T17" fmla="*/ 4 h 5"/>
                  <a:gd name="T18" fmla="*/ 1 w 5"/>
                  <a:gd name="T1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1" y="4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4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 645"/>
              <p:cNvSpPr>
                <a:spLocks/>
              </p:cNvSpPr>
              <p:nvPr/>
            </p:nvSpPr>
            <p:spPr bwMode="gray">
              <a:xfrm>
                <a:off x="3210" y="1963"/>
                <a:ext cx="4" cy="4"/>
              </a:xfrm>
              <a:custGeom>
                <a:avLst/>
                <a:gdLst>
                  <a:gd name="T0" fmla="*/ 2 w 4"/>
                  <a:gd name="T1" fmla="*/ 2 h 4"/>
                  <a:gd name="T2" fmla="*/ 3 w 4"/>
                  <a:gd name="T3" fmla="*/ 1 h 4"/>
                  <a:gd name="T4" fmla="*/ 2 w 4"/>
                  <a:gd name="T5" fmla="*/ 0 h 4"/>
                  <a:gd name="T6" fmla="*/ 1 w 4"/>
                  <a:gd name="T7" fmla="*/ 0 h 4"/>
                  <a:gd name="T8" fmla="*/ 0 w 4"/>
                  <a:gd name="T9" fmla="*/ 1 h 4"/>
                  <a:gd name="T10" fmla="*/ 0 w 4"/>
                  <a:gd name="T11" fmla="*/ 2 h 4"/>
                  <a:gd name="T12" fmla="*/ 0 w 4"/>
                  <a:gd name="T13" fmla="*/ 3 h 4"/>
                  <a:gd name="T14" fmla="*/ 1 w 4"/>
                  <a:gd name="T15" fmla="*/ 3 h 4"/>
                  <a:gd name="T16" fmla="*/ 2 w 4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2" y="2"/>
                    </a:move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2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 646"/>
              <p:cNvSpPr>
                <a:spLocks/>
              </p:cNvSpPr>
              <p:nvPr/>
            </p:nvSpPr>
            <p:spPr bwMode="gray">
              <a:xfrm>
                <a:off x="3178" y="1933"/>
                <a:ext cx="21" cy="36"/>
              </a:xfrm>
              <a:custGeom>
                <a:avLst/>
                <a:gdLst>
                  <a:gd name="T0" fmla="*/ 20 w 21"/>
                  <a:gd name="T1" fmla="*/ 11 h 36"/>
                  <a:gd name="T2" fmla="*/ 0 w 21"/>
                  <a:gd name="T3" fmla="*/ 0 h 36"/>
                  <a:gd name="T4" fmla="*/ 0 w 21"/>
                  <a:gd name="T5" fmla="*/ 22 h 36"/>
                  <a:gd name="T6" fmla="*/ 20 w 21"/>
                  <a:gd name="T7" fmla="*/ 35 h 36"/>
                  <a:gd name="T8" fmla="*/ 20 w 21"/>
                  <a:gd name="T9" fmla="*/ 1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6">
                    <a:moveTo>
                      <a:pt x="20" y="11"/>
                    </a:moveTo>
                    <a:lnTo>
                      <a:pt x="0" y="0"/>
                    </a:lnTo>
                    <a:lnTo>
                      <a:pt x="0" y="22"/>
                    </a:lnTo>
                    <a:lnTo>
                      <a:pt x="20" y="35"/>
                    </a:lnTo>
                    <a:lnTo>
                      <a:pt x="20" y="11"/>
                    </a:lnTo>
                  </a:path>
                </a:pathLst>
              </a:custGeom>
              <a:solidFill>
                <a:srgbClr val="B3B3B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 647"/>
              <p:cNvSpPr>
                <a:spLocks/>
              </p:cNvSpPr>
              <p:nvPr/>
            </p:nvSpPr>
            <p:spPr bwMode="gray">
              <a:xfrm>
                <a:off x="3255" y="1927"/>
                <a:ext cx="10" cy="11"/>
              </a:xfrm>
              <a:custGeom>
                <a:avLst/>
                <a:gdLst>
                  <a:gd name="T0" fmla="*/ 3 w 10"/>
                  <a:gd name="T1" fmla="*/ 10 h 11"/>
                  <a:gd name="T2" fmla="*/ 1 w 10"/>
                  <a:gd name="T3" fmla="*/ 9 h 11"/>
                  <a:gd name="T4" fmla="*/ 0 w 10"/>
                  <a:gd name="T5" fmla="*/ 8 h 11"/>
                  <a:gd name="T6" fmla="*/ 0 w 10"/>
                  <a:gd name="T7" fmla="*/ 6 h 11"/>
                  <a:gd name="T8" fmla="*/ 1 w 10"/>
                  <a:gd name="T9" fmla="*/ 3 h 11"/>
                  <a:gd name="T10" fmla="*/ 2 w 10"/>
                  <a:gd name="T11" fmla="*/ 2 h 11"/>
                  <a:gd name="T12" fmla="*/ 3 w 10"/>
                  <a:gd name="T13" fmla="*/ 1 h 11"/>
                  <a:gd name="T14" fmla="*/ 4 w 10"/>
                  <a:gd name="T15" fmla="*/ 0 h 11"/>
                  <a:gd name="T16" fmla="*/ 5 w 10"/>
                  <a:gd name="T17" fmla="*/ 1 h 11"/>
                  <a:gd name="T18" fmla="*/ 7 w 10"/>
                  <a:gd name="T19" fmla="*/ 2 h 11"/>
                  <a:gd name="T20" fmla="*/ 9 w 10"/>
                  <a:gd name="T21" fmla="*/ 4 h 11"/>
                  <a:gd name="T22" fmla="*/ 7 w 10"/>
                  <a:gd name="T23" fmla="*/ 8 h 11"/>
                  <a:gd name="T24" fmla="*/ 6 w 10"/>
                  <a:gd name="T25" fmla="*/ 9 h 11"/>
                  <a:gd name="T26" fmla="*/ 5 w 10"/>
                  <a:gd name="T27" fmla="*/ 10 h 11"/>
                  <a:gd name="T28" fmla="*/ 4 w 10"/>
                  <a:gd name="T29" fmla="*/ 10 h 11"/>
                  <a:gd name="T30" fmla="*/ 3 w 10"/>
                  <a:gd name="T3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11">
                    <a:moveTo>
                      <a:pt x="3" y="10"/>
                    </a:moveTo>
                    <a:lnTo>
                      <a:pt x="1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7" y="2"/>
                    </a:lnTo>
                    <a:lnTo>
                      <a:pt x="9" y="4"/>
                    </a:lnTo>
                    <a:lnTo>
                      <a:pt x="7" y="8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3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 648"/>
              <p:cNvSpPr>
                <a:spLocks/>
              </p:cNvSpPr>
              <p:nvPr/>
            </p:nvSpPr>
            <p:spPr bwMode="gray">
              <a:xfrm>
                <a:off x="3257" y="1928"/>
                <a:ext cx="8" cy="10"/>
              </a:xfrm>
              <a:custGeom>
                <a:avLst/>
                <a:gdLst>
                  <a:gd name="T0" fmla="*/ 5 w 8"/>
                  <a:gd name="T1" fmla="*/ 7 h 10"/>
                  <a:gd name="T2" fmla="*/ 7 w 8"/>
                  <a:gd name="T3" fmla="*/ 3 h 10"/>
                  <a:gd name="T4" fmla="*/ 5 w 8"/>
                  <a:gd name="T5" fmla="*/ 1 h 10"/>
                  <a:gd name="T6" fmla="*/ 4 w 8"/>
                  <a:gd name="T7" fmla="*/ 0 h 10"/>
                  <a:gd name="T8" fmla="*/ 3 w 8"/>
                  <a:gd name="T9" fmla="*/ 1 h 10"/>
                  <a:gd name="T10" fmla="*/ 2 w 8"/>
                  <a:gd name="T11" fmla="*/ 2 h 10"/>
                  <a:gd name="T12" fmla="*/ 1 w 8"/>
                  <a:gd name="T13" fmla="*/ 3 h 10"/>
                  <a:gd name="T14" fmla="*/ 0 w 8"/>
                  <a:gd name="T15" fmla="*/ 7 h 10"/>
                  <a:gd name="T16" fmla="*/ 0 w 8"/>
                  <a:gd name="T17" fmla="*/ 8 h 10"/>
                  <a:gd name="T18" fmla="*/ 1 w 8"/>
                  <a:gd name="T19" fmla="*/ 9 h 10"/>
                  <a:gd name="T20" fmla="*/ 2 w 8"/>
                  <a:gd name="T21" fmla="*/ 9 h 10"/>
                  <a:gd name="T22" fmla="*/ 3 w 8"/>
                  <a:gd name="T23" fmla="*/ 9 h 10"/>
                  <a:gd name="T24" fmla="*/ 4 w 8"/>
                  <a:gd name="T25" fmla="*/ 8 h 10"/>
                  <a:gd name="T26" fmla="*/ 5 w 8"/>
                  <a:gd name="T2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10">
                    <a:moveTo>
                      <a:pt x="5" y="7"/>
                    </a:moveTo>
                    <a:lnTo>
                      <a:pt x="7" y="3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4" y="8"/>
                    </a:lnTo>
                    <a:lnTo>
                      <a:pt x="5" y="7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 649"/>
              <p:cNvSpPr>
                <a:spLocks/>
              </p:cNvSpPr>
              <p:nvPr/>
            </p:nvSpPr>
            <p:spPr bwMode="gray">
              <a:xfrm>
                <a:off x="3258" y="1931"/>
                <a:ext cx="4" cy="5"/>
              </a:xfrm>
              <a:custGeom>
                <a:avLst/>
                <a:gdLst>
                  <a:gd name="T0" fmla="*/ 3 w 4"/>
                  <a:gd name="T1" fmla="*/ 2 h 5"/>
                  <a:gd name="T2" fmla="*/ 3 w 4"/>
                  <a:gd name="T3" fmla="*/ 0 h 5"/>
                  <a:gd name="T4" fmla="*/ 2 w 4"/>
                  <a:gd name="T5" fmla="*/ 0 h 5"/>
                  <a:gd name="T6" fmla="*/ 1 w 4"/>
                  <a:gd name="T7" fmla="*/ 1 h 5"/>
                  <a:gd name="T8" fmla="*/ 0 w 4"/>
                  <a:gd name="T9" fmla="*/ 2 h 5"/>
                  <a:gd name="T10" fmla="*/ 1 w 4"/>
                  <a:gd name="T11" fmla="*/ 4 h 5"/>
                  <a:gd name="T12" fmla="*/ 2 w 4"/>
                  <a:gd name="T13" fmla="*/ 4 h 5"/>
                  <a:gd name="T14" fmla="*/ 3 w 4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2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2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 650"/>
              <p:cNvSpPr>
                <a:spLocks/>
              </p:cNvSpPr>
              <p:nvPr/>
            </p:nvSpPr>
            <p:spPr bwMode="gray">
              <a:xfrm>
                <a:off x="3247" y="1931"/>
                <a:ext cx="10" cy="11"/>
              </a:xfrm>
              <a:custGeom>
                <a:avLst/>
                <a:gdLst>
                  <a:gd name="T0" fmla="*/ 3 w 10"/>
                  <a:gd name="T1" fmla="*/ 10 h 11"/>
                  <a:gd name="T2" fmla="*/ 1 w 10"/>
                  <a:gd name="T3" fmla="*/ 9 h 11"/>
                  <a:gd name="T4" fmla="*/ 0 w 10"/>
                  <a:gd name="T5" fmla="*/ 8 h 11"/>
                  <a:gd name="T6" fmla="*/ 0 w 10"/>
                  <a:gd name="T7" fmla="*/ 7 h 11"/>
                  <a:gd name="T8" fmla="*/ 1 w 10"/>
                  <a:gd name="T9" fmla="*/ 4 h 11"/>
                  <a:gd name="T10" fmla="*/ 2 w 10"/>
                  <a:gd name="T11" fmla="*/ 2 h 11"/>
                  <a:gd name="T12" fmla="*/ 3 w 10"/>
                  <a:gd name="T13" fmla="*/ 1 h 11"/>
                  <a:gd name="T14" fmla="*/ 4 w 10"/>
                  <a:gd name="T15" fmla="*/ 0 h 11"/>
                  <a:gd name="T16" fmla="*/ 6 w 10"/>
                  <a:gd name="T17" fmla="*/ 1 h 11"/>
                  <a:gd name="T18" fmla="*/ 8 w 10"/>
                  <a:gd name="T19" fmla="*/ 2 h 11"/>
                  <a:gd name="T20" fmla="*/ 9 w 10"/>
                  <a:gd name="T21" fmla="*/ 5 h 11"/>
                  <a:gd name="T22" fmla="*/ 8 w 10"/>
                  <a:gd name="T23" fmla="*/ 8 h 11"/>
                  <a:gd name="T24" fmla="*/ 7 w 10"/>
                  <a:gd name="T25" fmla="*/ 9 h 11"/>
                  <a:gd name="T26" fmla="*/ 6 w 10"/>
                  <a:gd name="T27" fmla="*/ 10 h 11"/>
                  <a:gd name="T28" fmla="*/ 4 w 10"/>
                  <a:gd name="T29" fmla="*/ 10 h 11"/>
                  <a:gd name="T30" fmla="*/ 3 w 10"/>
                  <a:gd name="T3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11">
                    <a:moveTo>
                      <a:pt x="3" y="10"/>
                    </a:moveTo>
                    <a:lnTo>
                      <a:pt x="1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6" y="1"/>
                    </a:lnTo>
                    <a:lnTo>
                      <a:pt x="8" y="2"/>
                    </a:lnTo>
                    <a:lnTo>
                      <a:pt x="9" y="5"/>
                    </a:lnTo>
                    <a:lnTo>
                      <a:pt x="8" y="8"/>
                    </a:lnTo>
                    <a:lnTo>
                      <a:pt x="7" y="9"/>
                    </a:lnTo>
                    <a:lnTo>
                      <a:pt x="6" y="10"/>
                    </a:lnTo>
                    <a:lnTo>
                      <a:pt x="4" y="10"/>
                    </a:lnTo>
                    <a:lnTo>
                      <a:pt x="3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 651"/>
              <p:cNvSpPr>
                <a:spLocks/>
              </p:cNvSpPr>
              <p:nvPr/>
            </p:nvSpPr>
            <p:spPr bwMode="gray">
              <a:xfrm>
                <a:off x="3249" y="1933"/>
                <a:ext cx="8" cy="9"/>
              </a:xfrm>
              <a:custGeom>
                <a:avLst/>
                <a:gdLst>
                  <a:gd name="T0" fmla="*/ 6 w 8"/>
                  <a:gd name="T1" fmla="*/ 6 h 9"/>
                  <a:gd name="T2" fmla="*/ 7 w 8"/>
                  <a:gd name="T3" fmla="*/ 3 h 9"/>
                  <a:gd name="T4" fmla="*/ 6 w 8"/>
                  <a:gd name="T5" fmla="*/ 0 h 9"/>
                  <a:gd name="T6" fmla="*/ 5 w 8"/>
                  <a:gd name="T7" fmla="*/ 0 h 9"/>
                  <a:gd name="T8" fmla="*/ 4 w 8"/>
                  <a:gd name="T9" fmla="*/ 0 h 9"/>
                  <a:gd name="T10" fmla="*/ 2 w 8"/>
                  <a:gd name="T11" fmla="*/ 2 h 9"/>
                  <a:gd name="T12" fmla="*/ 1 w 8"/>
                  <a:gd name="T13" fmla="*/ 3 h 9"/>
                  <a:gd name="T14" fmla="*/ 0 w 8"/>
                  <a:gd name="T15" fmla="*/ 6 h 9"/>
                  <a:gd name="T16" fmla="*/ 0 w 8"/>
                  <a:gd name="T17" fmla="*/ 7 h 9"/>
                  <a:gd name="T18" fmla="*/ 1 w 8"/>
                  <a:gd name="T19" fmla="*/ 8 h 9"/>
                  <a:gd name="T20" fmla="*/ 2 w 8"/>
                  <a:gd name="T21" fmla="*/ 8 h 9"/>
                  <a:gd name="T22" fmla="*/ 4 w 8"/>
                  <a:gd name="T23" fmla="*/ 8 h 9"/>
                  <a:gd name="T24" fmla="*/ 5 w 8"/>
                  <a:gd name="T25" fmla="*/ 7 h 9"/>
                  <a:gd name="T26" fmla="*/ 6 w 8"/>
                  <a:gd name="T2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9">
                    <a:moveTo>
                      <a:pt x="6" y="6"/>
                    </a:moveTo>
                    <a:lnTo>
                      <a:pt x="7" y="3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5" y="7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 652"/>
              <p:cNvSpPr>
                <a:spLocks/>
              </p:cNvSpPr>
              <p:nvPr/>
            </p:nvSpPr>
            <p:spPr bwMode="gray">
              <a:xfrm>
                <a:off x="3250" y="1936"/>
                <a:ext cx="5" cy="4"/>
              </a:xfrm>
              <a:custGeom>
                <a:avLst/>
                <a:gdLst>
                  <a:gd name="T0" fmla="*/ 4 w 5"/>
                  <a:gd name="T1" fmla="*/ 2 h 4"/>
                  <a:gd name="T2" fmla="*/ 4 w 5"/>
                  <a:gd name="T3" fmla="*/ 1 h 4"/>
                  <a:gd name="T4" fmla="*/ 4 w 5"/>
                  <a:gd name="T5" fmla="*/ 0 h 4"/>
                  <a:gd name="T6" fmla="*/ 3 w 5"/>
                  <a:gd name="T7" fmla="*/ 0 h 4"/>
                  <a:gd name="T8" fmla="*/ 1 w 5"/>
                  <a:gd name="T9" fmla="*/ 1 h 4"/>
                  <a:gd name="T10" fmla="*/ 0 w 5"/>
                  <a:gd name="T11" fmla="*/ 2 h 4"/>
                  <a:gd name="T12" fmla="*/ 1 w 5"/>
                  <a:gd name="T13" fmla="*/ 3 h 4"/>
                  <a:gd name="T14" fmla="*/ 3 w 5"/>
                  <a:gd name="T15" fmla="*/ 3 h 4"/>
                  <a:gd name="T16" fmla="*/ 4 w 5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4">
                    <a:moveTo>
                      <a:pt x="4" y="2"/>
                    </a:move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4" y="2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 653"/>
              <p:cNvSpPr>
                <a:spLocks/>
              </p:cNvSpPr>
              <p:nvPr/>
            </p:nvSpPr>
            <p:spPr bwMode="gray">
              <a:xfrm>
                <a:off x="3258" y="1929"/>
                <a:ext cx="10" cy="11"/>
              </a:xfrm>
              <a:custGeom>
                <a:avLst/>
                <a:gdLst>
                  <a:gd name="T0" fmla="*/ 3 w 10"/>
                  <a:gd name="T1" fmla="*/ 10 h 11"/>
                  <a:gd name="T2" fmla="*/ 1 w 10"/>
                  <a:gd name="T3" fmla="*/ 9 h 11"/>
                  <a:gd name="T4" fmla="*/ 0 w 10"/>
                  <a:gd name="T5" fmla="*/ 8 h 11"/>
                  <a:gd name="T6" fmla="*/ 0 w 10"/>
                  <a:gd name="T7" fmla="*/ 7 h 11"/>
                  <a:gd name="T8" fmla="*/ 1 w 10"/>
                  <a:gd name="T9" fmla="*/ 3 h 11"/>
                  <a:gd name="T10" fmla="*/ 2 w 10"/>
                  <a:gd name="T11" fmla="*/ 2 h 11"/>
                  <a:gd name="T12" fmla="*/ 3 w 10"/>
                  <a:gd name="T13" fmla="*/ 1 h 11"/>
                  <a:gd name="T14" fmla="*/ 4 w 10"/>
                  <a:gd name="T15" fmla="*/ 0 h 11"/>
                  <a:gd name="T16" fmla="*/ 6 w 10"/>
                  <a:gd name="T17" fmla="*/ 0 h 11"/>
                  <a:gd name="T18" fmla="*/ 8 w 10"/>
                  <a:gd name="T19" fmla="*/ 1 h 11"/>
                  <a:gd name="T20" fmla="*/ 9 w 10"/>
                  <a:gd name="T21" fmla="*/ 2 h 11"/>
                  <a:gd name="T22" fmla="*/ 9 w 10"/>
                  <a:gd name="T23" fmla="*/ 3 h 11"/>
                  <a:gd name="T24" fmla="*/ 8 w 10"/>
                  <a:gd name="T25" fmla="*/ 7 h 11"/>
                  <a:gd name="T26" fmla="*/ 7 w 10"/>
                  <a:gd name="T27" fmla="*/ 9 h 11"/>
                  <a:gd name="T28" fmla="*/ 6 w 10"/>
                  <a:gd name="T29" fmla="*/ 10 h 11"/>
                  <a:gd name="T30" fmla="*/ 4 w 10"/>
                  <a:gd name="T31" fmla="*/ 10 h 11"/>
                  <a:gd name="T32" fmla="*/ 3 w 10"/>
                  <a:gd name="T3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1">
                    <a:moveTo>
                      <a:pt x="3" y="10"/>
                    </a:moveTo>
                    <a:lnTo>
                      <a:pt x="1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8" y="7"/>
                    </a:lnTo>
                    <a:lnTo>
                      <a:pt x="7" y="9"/>
                    </a:lnTo>
                    <a:lnTo>
                      <a:pt x="6" y="10"/>
                    </a:lnTo>
                    <a:lnTo>
                      <a:pt x="4" y="10"/>
                    </a:lnTo>
                    <a:lnTo>
                      <a:pt x="3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 654"/>
              <p:cNvSpPr>
                <a:spLocks/>
              </p:cNvSpPr>
              <p:nvPr/>
            </p:nvSpPr>
            <p:spPr bwMode="gray">
              <a:xfrm>
                <a:off x="3260" y="1930"/>
                <a:ext cx="8" cy="10"/>
              </a:xfrm>
              <a:custGeom>
                <a:avLst/>
                <a:gdLst>
                  <a:gd name="T0" fmla="*/ 6 w 8"/>
                  <a:gd name="T1" fmla="*/ 6 h 10"/>
                  <a:gd name="T2" fmla="*/ 7 w 8"/>
                  <a:gd name="T3" fmla="*/ 2 h 10"/>
                  <a:gd name="T4" fmla="*/ 7 w 8"/>
                  <a:gd name="T5" fmla="*/ 1 h 10"/>
                  <a:gd name="T6" fmla="*/ 6 w 8"/>
                  <a:gd name="T7" fmla="*/ 0 h 10"/>
                  <a:gd name="T8" fmla="*/ 5 w 8"/>
                  <a:gd name="T9" fmla="*/ 0 h 10"/>
                  <a:gd name="T10" fmla="*/ 4 w 8"/>
                  <a:gd name="T11" fmla="*/ 1 h 10"/>
                  <a:gd name="T12" fmla="*/ 2 w 8"/>
                  <a:gd name="T13" fmla="*/ 2 h 10"/>
                  <a:gd name="T14" fmla="*/ 1 w 8"/>
                  <a:gd name="T15" fmla="*/ 3 h 10"/>
                  <a:gd name="T16" fmla="*/ 0 w 8"/>
                  <a:gd name="T17" fmla="*/ 7 h 10"/>
                  <a:gd name="T18" fmla="*/ 0 w 8"/>
                  <a:gd name="T19" fmla="*/ 8 h 10"/>
                  <a:gd name="T20" fmla="*/ 1 w 8"/>
                  <a:gd name="T21" fmla="*/ 9 h 10"/>
                  <a:gd name="T22" fmla="*/ 2 w 8"/>
                  <a:gd name="T23" fmla="*/ 9 h 10"/>
                  <a:gd name="T24" fmla="*/ 4 w 8"/>
                  <a:gd name="T25" fmla="*/ 9 h 10"/>
                  <a:gd name="T26" fmla="*/ 5 w 8"/>
                  <a:gd name="T27" fmla="*/ 8 h 10"/>
                  <a:gd name="T28" fmla="*/ 6 w 8"/>
                  <a:gd name="T2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0">
                    <a:moveTo>
                      <a:pt x="6" y="6"/>
                    </a:moveTo>
                    <a:lnTo>
                      <a:pt x="7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 655"/>
              <p:cNvSpPr>
                <a:spLocks/>
              </p:cNvSpPr>
              <p:nvPr/>
            </p:nvSpPr>
            <p:spPr bwMode="gray">
              <a:xfrm>
                <a:off x="3261" y="1932"/>
                <a:ext cx="5" cy="6"/>
              </a:xfrm>
              <a:custGeom>
                <a:avLst/>
                <a:gdLst>
                  <a:gd name="T0" fmla="*/ 4 w 5"/>
                  <a:gd name="T1" fmla="*/ 4 h 6"/>
                  <a:gd name="T2" fmla="*/ 4 w 5"/>
                  <a:gd name="T3" fmla="*/ 1 h 6"/>
                  <a:gd name="T4" fmla="*/ 4 w 5"/>
                  <a:gd name="T5" fmla="*/ 0 h 6"/>
                  <a:gd name="T6" fmla="*/ 3 w 5"/>
                  <a:gd name="T7" fmla="*/ 0 h 6"/>
                  <a:gd name="T8" fmla="*/ 1 w 5"/>
                  <a:gd name="T9" fmla="*/ 3 h 6"/>
                  <a:gd name="T10" fmla="*/ 0 w 5"/>
                  <a:gd name="T11" fmla="*/ 4 h 6"/>
                  <a:gd name="T12" fmla="*/ 1 w 5"/>
                  <a:gd name="T13" fmla="*/ 5 h 6"/>
                  <a:gd name="T14" fmla="*/ 3 w 5"/>
                  <a:gd name="T15" fmla="*/ 5 h 6"/>
                  <a:gd name="T16" fmla="*/ 4 w 5"/>
                  <a:gd name="T1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6">
                    <a:moveTo>
                      <a:pt x="4" y="4"/>
                    </a:move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4" y="4"/>
                    </a:lnTo>
                  </a:path>
                </a:pathLst>
              </a:custGeom>
              <a:solidFill>
                <a:srgbClr val="B3B3B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 656"/>
              <p:cNvSpPr>
                <a:spLocks/>
              </p:cNvSpPr>
              <p:nvPr/>
            </p:nvSpPr>
            <p:spPr bwMode="gray">
              <a:xfrm>
                <a:off x="3250" y="1933"/>
                <a:ext cx="10" cy="11"/>
              </a:xfrm>
              <a:custGeom>
                <a:avLst/>
                <a:gdLst>
                  <a:gd name="T0" fmla="*/ 4 w 10"/>
                  <a:gd name="T1" fmla="*/ 10 h 11"/>
                  <a:gd name="T2" fmla="*/ 1 w 10"/>
                  <a:gd name="T3" fmla="*/ 9 h 11"/>
                  <a:gd name="T4" fmla="*/ 0 w 10"/>
                  <a:gd name="T5" fmla="*/ 8 h 11"/>
                  <a:gd name="T6" fmla="*/ 0 w 10"/>
                  <a:gd name="T7" fmla="*/ 7 h 11"/>
                  <a:gd name="T8" fmla="*/ 1 w 10"/>
                  <a:gd name="T9" fmla="*/ 4 h 11"/>
                  <a:gd name="T10" fmla="*/ 3 w 10"/>
                  <a:gd name="T11" fmla="*/ 3 h 11"/>
                  <a:gd name="T12" fmla="*/ 4 w 10"/>
                  <a:gd name="T13" fmla="*/ 2 h 11"/>
                  <a:gd name="T14" fmla="*/ 5 w 10"/>
                  <a:gd name="T15" fmla="*/ 0 h 11"/>
                  <a:gd name="T16" fmla="*/ 6 w 10"/>
                  <a:gd name="T17" fmla="*/ 0 h 11"/>
                  <a:gd name="T18" fmla="*/ 8 w 10"/>
                  <a:gd name="T19" fmla="*/ 3 h 11"/>
                  <a:gd name="T20" fmla="*/ 9 w 10"/>
                  <a:gd name="T21" fmla="*/ 3 h 11"/>
                  <a:gd name="T22" fmla="*/ 9 w 10"/>
                  <a:gd name="T23" fmla="*/ 4 h 11"/>
                  <a:gd name="T24" fmla="*/ 8 w 10"/>
                  <a:gd name="T25" fmla="*/ 7 h 11"/>
                  <a:gd name="T26" fmla="*/ 7 w 10"/>
                  <a:gd name="T27" fmla="*/ 9 h 11"/>
                  <a:gd name="T28" fmla="*/ 6 w 10"/>
                  <a:gd name="T29" fmla="*/ 10 h 11"/>
                  <a:gd name="T30" fmla="*/ 5 w 10"/>
                  <a:gd name="T31" fmla="*/ 10 h 11"/>
                  <a:gd name="T32" fmla="*/ 4 w 10"/>
                  <a:gd name="T3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1">
                    <a:moveTo>
                      <a:pt x="4" y="10"/>
                    </a:moveTo>
                    <a:lnTo>
                      <a:pt x="1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8" y="7"/>
                    </a:lnTo>
                    <a:lnTo>
                      <a:pt x="7" y="9"/>
                    </a:lnTo>
                    <a:lnTo>
                      <a:pt x="6" y="10"/>
                    </a:lnTo>
                    <a:lnTo>
                      <a:pt x="5" y="10"/>
                    </a:lnTo>
                    <a:lnTo>
                      <a:pt x="4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 657"/>
              <p:cNvSpPr>
                <a:spLocks/>
              </p:cNvSpPr>
              <p:nvPr/>
            </p:nvSpPr>
            <p:spPr bwMode="gray">
              <a:xfrm>
                <a:off x="3253" y="1935"/>
                <a:ext cx="7" cy="9"/>
              </a:xfrm>
              <a:custGeom>
                <a:avLst/>
                <a:gdLst>
                  <a:gd name="T0" fmla="*/ 5 w 7"/>
                  <a:gd name="T1" fmla="*/ 5 h 9"/>
                  <a:gd name="T2" fmla="*/ 6 w 7"/>
                  <a:gd name="T3" fmla="*/ 2 h 9"/>
                  <a:gd name="T4" fmla="*/ 6 w 7"/>
                  <a:gd name="T5" fmla="*/ 1 h 9"/>
                  <a:gd name="T6" fmla="*/ 5 w 7"/>
                  <a:gd name="T7" fmla="*/ 1 h 9"/>
                  <a:gd name="T8" fmla="*/ 4 w 7"/>
                  <a:gd name="T9" fmla="*/ 0 h 9"/>
                  <a:gd name="T10" fmla="*/ 3 w 7"/>
                  <a:gd name="T11" fmla="*/ 1 h 9"/>
                  <a:gd name="T12" fmla="*/ 2 w 7"/>
                  <a:gd name="T13" fmla="*/ 2 h 9"/>
                  <a:gd name="T14" fmla="*/ 1 w 7"/>
                  <a:gd name="T15" fmla="*/ 3 h 9"/>
                  <a:gd name="T16" fmla="*/ 0 w 7"/>
                  <a:gd name="T17" fmla="*/ 6 h 9"/>
                  <a:gd name="T18" fmla="*/ 0 w 7"/>
                  <a:gd name="T19" fmla="*/ 7 h 9"/>
                  <a:gd name="T20" fmla="*/ 1 w 7"/>
                  <a:gd name="T21" fmla="*/ 8 h 9"/>
                  <a:gd name="T22" fmla="*/ 2 w 7"/>
                  <a:gd name="T23" fmla="*/ 8 h 9"/>
                  <a:gd name="T24" fmla="*/ 3 w 7"/>
                  <a:gd name="T25" fmla="*/ 8 h 9"/>
                  <a:gd name="T26" fmla="*/ 4 w 7"/>
                  <a:gd name="T27" fmla="*/ 7 h 9"/>
                  <a:gd name="T28" fmla="*/ 5 w 7"/>
                  <a:gd name="T2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9">
                    <a:moveTo>
                      <a:pt x="5" y="5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7"/>
                    </a:lnTo>
                    <a:lnTo>
                      <a:pt x="5" y="5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 658"/>
              <p:cNvSpPr>
                <a:spLocks/>
              </p:cNvSpPr>
              <p:nvPr/>
            </p:nvSpPr>
            <p:spPr bwMode="gray">
              <a:xfrm>
                <a:off x="3254" y="1937"/>
                <a:ext cx="4" cy="5"/>
              </a:xfrm>
              <a:custGeom>
                <a:avLst/>
                <a:gdLst>
                  <a:gd name="T0" fmla="*/ 3 w 4"/>
                  <a:gd name="T1" fmla="*/ 3 h 5"/>
                  <a:gd name="T2" fmla="*/ 3 w 4"/>
                  <a:gd name="T3" fmla="*/ 1 h 5"/>
                  <a:gd name="T4" fmla="*/ 3 w 4"/>
                  <a:gd name="T5" fmla="*/ 0 h 5"/>
                  <a:gd name="T6" fmla="*/ 2 w 4"/>
                  <a:gd name="T7" fmla="*/ 0 h 5"/>
                  <a:gd name="T8" fmla="*/ 1 w 4"/>
                  <a:gd name="T9" fmla="*/ 2 h 5"/>
                  <a:gd name="T10" fmla="*/ 0 w 4"/>
                  <a:gd name="T11" fmla="*/ 3 h 5"/>
                  <a:gd name="T12" fmla="*/ 1 w 4"/>
                  <a:gd name="T13" fmla="*/ 4 h 5"/>
                  <a:gd name="T14" fmla="*/ 2 w 4"/>
                  <a:gd name="T15" fmla="*/ 4 h 5"/>
                  <a:gd name="T16" fmla="*/ 3 w 4"/>
                  <a:gd name="T1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5">
                    <a:moveTo>
                      <a:pt x="3" y="3"/>
                    </a:move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3"/>
                    </a:lnTo>
                  </a:path>
                </a:pathLst>
              </a:custGeom>
              <a:solidFill>
                <a:srgbClr val="B3B3B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 659"/>
              <p:cNvSpPr>
                <a:spLocks/>
              </p:cNvSpPr>
              <p:nvPr/>
            </p:nvSpPr>
            <p:spPr bwMode="gray">
              <a:xfrm>
                <a:off x="3178" y="1888"/>
                <a:ext cx="98" cy="57"/>
              </a:xfrm>
              <a:custGeom>
                <a:avLst/>
                <a:gdLst>
                  <a:gd name="T0" fmla="*/ 97 w 98"/>
                  <a:gd name="T1" fmla="*/ 12 h 57"/>
                  <a:gd name="T2" fmla="*/ 77 w 98"/>
                  <a:gd name="T3" fmla="*/ 0 h 57"/>
                  <a:gd name="T4" fmla="*/ 0 w 98"/>
                  <a:gd name="T5" fmla="*/ 45 h 57"/>
                  <a:gd name="T6" fmla="*/ 20 w 98"/>
                  <a:gd name="T7" fmla="*/ 56 h 57"/>
                  <a:gd name="T8" fmla="*/ 97 w 98"/>
                  <a:gd name="T9" fmla="*/ 1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57">
                    <a:moveTo>
                      <a:pt x="97" y="12"/>
                    </a:moveTo>
                    <a:lnTo>
                      <a:pt x="77" y="0"/>
                    </a:lnTo>
                    <a:lnTo>
                      <a:pt x="0" y="45"/>
                    </a:lnTo>
                    <a:lnTo>
                      <a:pt x="20" y="56"/>
                    </a:lnTo>
                    <a:lnTo>
                      <a:pt x="97" y="12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Freeform 660"/>
              <p:cNvSpPr>
                <a:spLocks/>
              </p:cNvSpPr>
              <p:nvPr/>
            </p:nvSpPr>
            <p:spPr bwMode="gray">
              <a:xfrm>
                <a:off x="3198" y="1900"/>
                <a:ext cx="78" cy="69"/>
              </a:xfrm>
              <a:custGeom>
                <a:avLst/>
                <a:gdLst>
                  <a:gd name="T0" fmla="*/ 77 w 78"/>
                  <a:gd name="T1" fmla="*/ 0 h 69"/>
                  <a:gd name="T2" fmla="*/ 0 w 78"/>
                  <a:gd name="T3" fmla="*/ 44 h 69"/>
                  <a:gd name="T4" fmla="*/ 0 w 78"/>
                  <a:gd name="T5" fmla="*/ 68 h 69"/>
                  <a:gd name="T6" fmla="*/ 77 w 78"/>
                  <a:gd name="T7" fmla="*/ 22 h 69"/>
                  <a:gd name="T8" fmla="*/ 77 w 78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9">
                    <a:moveTo>
                      <a:pt x="77" y="0"/>
                    </a:moveTo>
                    <a:lnTo>
                      <a:pt x="0" y="44"/>
                    </a:lnTo>
                    <a:lnTo>
                      <a:pt x="0" y="68"/>
                    </a:lnTo>
                    <a:lnTo>
                      <a:pt x="77" y="22"/>
                    </a:lnTo>
                    <a:lnTo>
                      <a:pt x="77" y="0"/>
                    </a:lnTo>
                  </a:path>
                </a:pathLst>
              </a:cu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Line 661"/>
              <p:cNvSpPr>
                <a:spLocks noChangeShapeType="1"/>
              </p:cNvSpPr>
              <p:nvPr/>
            </p:nvSpPr>
            <p:spPr bwMode="gray">
              <a:xfrm>
                <a:off x="3104" y="1898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 662"/>
              <p:cNvSpPr>
                <a:spLocks/>
              </p:cNvSpPr>
              <p:nvPr/>
            </p:nvSpPr>
            <p:spPr bwMode="gray">
              <a:xfrm>
                <a:off x="3103" y="1902"/>
                <a:ext cx="4" cy="4"/>
              </a:xfrm>
              <a:custGeom>
                <a:avLst/>
                <a:gdLst>
                  <a:gd name="T0" fmla="*/ 1 w 4"/>
                  <a:gd name="T1" fmla="*/ 3 h 4"/>
                  <a:gd name="T2" fmla="*/ 0 w 4"/>
                  <a:gd name="T3" fmla="*/ 3 h 4"/>
                  <a:gd name="T4" fmla="*/ 0 w 4"/>
                  <a:gd name="T5" fmla="*/ 2 h 4"/>
                  <a:gd name="T6" fmla="*/ 0 w 4"/>
                  <a:gd name="T7" fmla="*/ 1 h 4"/>
                  <a:gd name="T8" fmla="*/ 1 w 4"/>
                  <a:gd name="T9" fmla="*/ 0 h 4"/>
                  <a:gd name="T10" fmla="*/ 2 w 4"/>
                  <a:gd name="T11" fmla="*/ 0 h 4"/>
                  <a:gd name="T12" fmla="*/ 3 w 4"/>
                  <a:gd name="T13" fmla="*/ 0 h 4"/>
                  <a:gd name="T14" fmla="*/ 3 w 4"/>
                  <a:gd name="T15" fmla="*/ 1 h 4"/>
                  <a:gd name="T16" fmla="*/ 3 w 4"/>
                  <a:gd name="T17" fmla="*/ 2 h 4"/>
                  <a:gd name="T18" fmla="*/ 2 w 4"/>
                  <a:gd name="T19" fmla="*/ 3 h 4"/>
                  <a:gd name="T20" fmla="*/ 1 w 4"/>
                  <a:gd name="T2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 663"/>
              <p:cNvSpPr>
                <a:spLocks/>
              </p:cNvSpPr>
              <p:nvPr/>
            </p:nvSpPr>
            <p:spPr bwMode="gray">
              <a:xfrm>
                <a:off x="3104" y="1902"/>
                <a:ext cx="3" cy="4"/>
              </a:xfrm>
              <a:custGeom>
                <a:avLst/>
                <a:gdLst>
                  <a:gd name="T0" fmla="*/ 2 w 3"/>
                  <a:gd name="T1" fmla="*/ 2 h 4"/>
                  <a:gd name="T2" fmla="*/ 2 w 3"/>
                  <a:gd name="T3" fmla="*/ 1 h 4"/>
                  <a:gd name="T4" fmla="*/ 2 w 3"/>
                  <a:gd name="T5" fmla="*/ 0 h 4"/>
                  <a:gd name="T6" fmla="*/ 1 w 3"/>
                  <a:gd name="T7" fmla="*/ 0 h 4"/>
                  <a:gd name="T8" fmla="*/ 0 w 3"/>
                  <a:gd name="T9" fmla="*/ 1 h 4"/>
                  <a:gd name="T10" fmla="*/ 0 w 3"/>
                  <a:gd name="T11" fmla="*/ 2 h 4"/>
                  <a:gd name="T12" fmla="*/ 0 w 3"/>
                  <a:gd name="T13" fmla="*/ 3 h 4"/>
                  <a:gd name="T14" fmla="*/ 1 w 3"/>
                  <a:gd name="T15" fmla="*/ 3 h 4"/>
                  <a:gd name="T16" fmla="*/ 2 w 3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4">
                    <a:moveTo>
                      <a:pt x="2" y="2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2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 664"/>
              <p:cNvSpPr>
                <a:spLocks/>
              </p:cNvSpPr>
              <p:nvPr/>
            </p:nvSpPr>
            <p:spPr bwMode="gray">
              <a:xfrm>
                <a:off x="3072" y="1872"/>
                <a:ext cx="21" cy="35"/>
              </a:xfrm>
              <a:custGeom>
                <a:avLst/>
                <a:gdLst>
                  <a:gd name="T0" fmla="*/ 20 w 21"/>
                  <a:gd name="T1" fmla="*/ 11 h 35"/>
                  <a:gd name="T2" fmla="*/ 0 w 21"/>
                  <a:gd name="T3" fmla="*/ 0 h 35"/>
                  <a:gd name="T4" fmla="*/ 0 w 21"/>
                  <a:gd name="T5" fmla="*/ 23 h 35"/>
                  <a:gd name="T6" fmla="*/ 20 w 21"/>
                  <a:gd name="T7" fmla="*/ 34 h 35"/>
                  <a:gd name="T8" fmla="*/ 20 w 21"/>
                  <a:gd name="T9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5">
                    <a:moveTo>
                      <a:pt x="20" y="11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20" y="34"/>
                    </a:lnTo>
                    <a:lnTo>
                      <a:pt x="20" y="11"/>
                    </a:lnTo>
                  </a:path>
                </a:pathLst>
              </a:custGeom>
              <a:solidFill>
                <a:srgbClr val="B3B3B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 665"/>
              <p:cNvSpPr>
                <a:spLocks/>
              </p:cNvSpPr>
              <p:nvPr/>
            </p:nvSpPr>
            <p:spPr bwMode="gray">
              <a:xfrm>
                <a:off x="3148" y="1866"/>
                <a:ext cx="10" cy="11"/>
              </a:xfrm>
              <a:custGeom>
                <a:avLst/>
                <a:gdLst>
                  <a:gd name="T0" fmla="*/ 3 w 10"/>
                  <a:gd name="T1" fmla="*/ 9 h 11"/>
                  <a:gd name="T2" fmla="*/ 1 w 10"/>
                  <a:gd name="T3" fmla="*/ 8 h 11"/>
                  <a:gd name="T4" fmla="*/ 1 w 10"/>
                  <a:gd name="T5" fmla="*/ 7 h 11"/>
                  <a:gd name="T6" fmla="*/ 0 w 10"/>
                  <a:gd name="T7" fmla="*/ 6 h 11"/>
                  <a:gd name="T8" fmla="*/ 1 w 10"/>
                  <a:gd name="T9" fmla="*/ 3 h 11"/>
                  <a:gd name="T10" fmla="*/ 2 w 10"/>
                  <a:gd name="T11" fmla="*/ 1 h 11"/>
                  <a:gd name="T12" fmla="*/ 3 w 10"/>
                  <a:gd name="T13" fmla="*/ 0 h 11"/>
                  <a:gd name="T14" fmla="*/ 5 w 10"/>
                  <a:gd name="T15" fmla="*/ 0 h 11"/>
                  <a:gd name="T16" fmla="*/ 7 w 10"/>
                  <a:gd name="T17" fmla="*/ 0 h 11"/>
                  <a:gd name="T18" fmla="*/ 8 w 10"/>
                  <a:gd name="T19" fmla="*/ 1 h 11"/>
                  <a:gd name="T20" fmla="*/ 9 w 10"/>
                  <a:gd name="T21" fmla="*/ 3 h 11"/>
                  <a:gd name="T22" fmla="*/ 9 w 10"/>
                  <a:gd name="T23" fmla="*/ 4 h 11"/>
                  <a:gd name="T24" fmla="*/ 8 w 10"/>
                  <a:gd name="T25" fmla="*/ 7 h 11"/>
                  <a:gd name="T26" fmla="*/ 7 w 10"/>
                  <a:gd name="T27" fmla="*/ 8 h 11"/>
                  <a:gd name="T28" fmla="*/ 5 w 10"/>
                  <a:gd name="T29" fmla="*/ 9 h 11"/>
                  <a:gd name="T30" fmla="*/ 4 w 10"/>
                  <a:gd name="T31" fmla="*/ 10 h 11"/>
                  <a:gd name="T32" fmla="*/ 3 w 10"/>
                  <a:gd name="T3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11">
                    <a:moveTo>
                      <a:pt x="3" y="9"/>
                    </a:moveTo>
                    <a:lnTo>
                      <a:pt x="1" y="8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8" y="7"/>
                    </a:lnTo>
                    <a:lnTo>
                      <a:pt x="7" y="8"/>
                    </a:lnTo>
                    <a:lnTo>
                      <a:pt x="5" y="9"/>
                    </a:lnTo>
                    <a:lnTo>
                      <a:pt x="4" y="10"/>
                    </a:lnTo>
                    <a:lnTo>
                      <a:pt x="3" y="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 666"/>
              <p:cNvSpPr>
                <a:spLocks/>
              </p:cNvSpPr>
              <p:nvPr/>
            </p:nvSpPr>
            <p:spPr bwMode="gray">
              <a:xfrm>
                <a:off x="3150" y="1867"/>
                <a:ext cx="8" cy="10"/>
              </a:xfrm>
              <a:custGeom>
                <a:avLst/>
                <a:gdLst>
                  <a:gd name="T0" fmla="*/ 6 w 8"/>
                  <a:gd name="T1" fmla="*/ 6 h 10"/>
                  <a:gd name="T2" fmla="*/ 7 w 8"/>
                  <a:gd name="T3" fmla="*/ 3 h 10"/>
                  <a:gd name="T4" fmla="*/ 7 w 8"/>
                  <a:gd name="T5" fmla="*/ 2 h 10"/>
                  <a:gd name="T6" fmla="*/ 6 w 8"/>
                  <a:gd name="T7" fmla="*/ 0 h 10"/>
                  <a:gd name="T8" fmla="*/ 5 w 8"/>
                  <a:gd name="T9" fmla="*/ 0 h 10"/>
                  <a:gd name="T10" fmla="*/ 3 w 8"/>
                  <a:gd name="T11" fmla="*/ 0 h 10"/>
                  <a:gd name="T12" fmla="*/ 2 w 8"/>
                  <a:gd name="T13" fmla="*/ 2 h 10"/>
                  <a:gd name="T14" fmla="*/ 1 w 8"/>
                  <a:gd name="T15" fmla="*/ 3 h 10"/>
                  <a:gd name="T16" fmla="*/ 0 w 8"/>
                  <a:gd name="T17" fmla="*/ 6 h 10"/>
                  <a:gd name="T18" fmla="*/ 1 w 8"/>
                  <a:gd name="T19" fmla="*/ 8 h 10"/>
                  <a:gd name="T20" fmla="*/ 2 w 8"/>
                  <a:gd name="T21" fmla="*/ 9 h 10"/>
                  <a:gd name="T22" fmla="*/ 3 w 8"/>
                  <a:gd name="T23" fmla="*/ 8 h 10"/>
                  <a:gd name="T24" fmla="*/ 5 w 8"/>
                  <a:gd name="T25" fmla="*/ 7 h 10"/>
                  <a:gd name="T26" fmla="*/ 6 w 8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10">
                    <a:moveTo>
                      <a:pt x="6" y="6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3" y="8"/>
                    </a:lnTo>
                    <a:lnTo>
                      <a:pt x="5" y="7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 667"/>
              <p:cNvSpPr>
                <a:spLocks/>
              </p:cNvSpPr>
              <p:nvPr/>
            </p:nvSpPr>
            <p:spPr bwMode="gray">
              <a:xfrm>
                <a:off x="3152" y="1870"/>
                <a:ext cx="5" cy="5"/>
              </a:xfrm>
              <a:custGeom>
                <a:avLst/>
                <a:gdLst>
                  <a:gd name="T0" fmla="*/ 3 w 5"/>
                  <a:gd name="T1" fmla="*/ 2 h 5"/>
                  <a:gd name="T2" fmla="*/ 4 w 5"/>
                  <a:gd name="T3" fmla="*/ 1 h 5"/>
                  <a:gd name="T4" fmla="*/ 3 w 5"/>
                  <a:gd name="T5" fmla="*/ 0 h 5"/>
                  <a:gd name="T6" fmla="*/ 1 w 5"/>
                  <a:gd name="T7" fmla="*/ 0 h 5"/>
                  <a:gd name="T8" fmla="*/ 0 w 5"/>
                  <a:gd name="T9" fmla="*/ 1 h 5"/>
                  <a:gd name="T10" fmla="*/ 0 w 5"/>
                  <a:gd name="T11" fmla="*/ 3 h 5"/>
                  <a:gd name="T12" fmla="*/ 0 w 5"/>
                  <a:gd name="T13" fmla="*/ 4 h 5"/>
                  <a:gd name="T14" fmla="*/ 1 w 5"/>
                  <a:gd name="T15" fmla="*/ 4 h 5"/>
                  <a:gd name="T16" fmla="*/ 3 w 5"/>
                  <a:gd name="T1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5">
                    <a:moveTo>
                      <a:pt x="3" y="2"/>
                    </a:move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3" y="2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 668"/>
              <p:cNvSpPr>
                <a:spLocks/>
              </p:cNvSpPr>
              <p:nvPr/>
            </p:nvSpPr>
            <p:spPr bwMode="gray">
              <a:xfrm>
                <a:off x="3140" y="1871"/>
                <a:ext cx="10" cy="11"/>
              </a:xfrm>
              <a:custGeom>
                <a:avLst/>
                <a:gdLst>
                  <a:gd name="T0" fmla="*/ 4 w 10"/>
                  <a:gd name="T1" fmla="*/ 9 h 11"/>
                  <a:gd name="T2" fmla="*/ 1 w 10"/>
                  <a:gd name="T3" fmla="*/ 7 h 11"/>
                  <a:gd name="T4" fmla="*/ 0 w 10"/>
                  <a:gd name="T5" fmla="*/ 5 h 11"/>
                  <a:gd name="T6" fmla="*/ 1 w 10"/>
                  <a:gd name="T7" fmla="*/ 2 h 11"/>
                  <a:gd name="T8" fmla="*/ 2 w 10"/>
                  <a:gd name="T9" fmla="*/ 1 h 11"/>
                  <a:gd name="T10" fmla="*/ 4 w 10"/>
                  <a:gd name="T11" fmla="*/ 0 h 11"/>
                  <a:gd name="T12" fmla="*/ 6 w 10"/>
                  <a:gd name="T13" fmla="*/ 0 h 11"/>
                  <a:gd name="T14" fmla="*/ 7 w 10"/>
                  <a:gd name="T15" fmla="*/ 0 h 11"/>
                  <a:gd name="T16" fmla="*/ 8 w 10"/>
                  <a:gd name="T17" fmla="*/ 1 h 11"/>
                  <a:gd name="T18" fmla="*/ 9 w 10"/>
                  <a:gd name="T19" fmla="*/ 2 h 11"/>
                  <a:gd name="T20" fmla="*/ 9 w 10"/>
                  <a:gd name="T21" fmla="*/ 3 h 11"/>
                  <a:gd name="T22" fmla="*/ 8 w 10"/>
                  <a:gd name="T23" fmla="*/ 6 h 11"/>
                  <a:gd name="T24" fmla="*/ 7 w 10"/>
                  <a:gd name="T25" fmla="*/ 7 h 11"/>
                  <a:gd name="T26" fmla="*/ 6 w 10"/>
                  <a:gd name="T27" fmla="*/ 9 h 11"/>
                  <a:gd name="T28" fmla="*/ 5 w 10"/>
                  <a:gd name="T29" fmla="*/ 10 h 11"/>
                  <a:gd name="T30" fmla="*/ 4 w 10"/>
                  <a:gd name="T31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11">
                    <a:moveTo>
                      <a:pt x="4" y="9"/>
                    </a:moveTo>
                    <a:lnTo>
                      <a:pt x="1" y="7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8" y="6"/>
                    </a:lnTo>
                    <a:lnTo>
                      <a:pt x="7" y="7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4" y="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 669"/>
              <p:cNvSpPr>
                <a:spLocks/>
              </p:cNvSpPr>
              <p:nvPr/>
            </p:nvSpPr>
            <p:spPr bwMode="gray">
              <a:xfrm>
                <a:off x="3142" y="1872"/>
                <a:ext cx="8" cy="10"/>
              </a:xfrm>
              <a:custGeom>
                <a:avLst/>
                <a:gdLst>
                  <a:gd name="T0" fmla="*/ 6 w 8"/>
                  <a:gd name="T1" fmla="*/ 5 h 10"/>
                  <a:gd name="T2" fmla="*/ 7 w 8"/>
                  <a:gd name="T3" fmla="*/ 2 h 10"/>
                  <a:gd name="T4" fmla="*/ 7 w 8"/>
                  <a:gd name="T5" fmla="*/ 1 h 10"/>
                  <a:gd name="T6" fmla="*/ 6 w 8"/>
                  <a:gd name="T7" fmla="*/ 0 h 10"/>
                  <a:gd name="T8" fmla="*/ 5 w 8"/>
                  <a:gd name="T9" fmla="*/ 0 h 10"/>
                  <a:gd name="T10" fmla="*/ 4 w 8"/>
                  <a:gd name="T11" fmla="*/ 0 h 10"/>
                  <a:gd name="T12" fmla="*/ 3 w 8"/>
                  <a:gd name="T13" fmla="*/ 1 h 10"/>
                  <a:gd name="T14" fmla="*/ 2 w 8"/>
                  <a:gd name="T15" fmla="*/ 3 h 10"/>
                  <a:gd name="T16" fmla="*/ 0 w 8"/>
                  <a:gd name="T17" fmla="*/ 5 h 10"/>
                  <a:gd name="T18" fmla="*/ 2 w 8"/>
                  <a:gd name="T19" fmla="*/ 8 h 10"/>
                  <a:gd name="T20" fmla="*/ 3 w 8"/>
                  <a:gd name="T21" fmla="*/ 9 h 10"/>
                  <a:gd name="T22" fmla="*/ 4 w 8"/>
                  <a:gd name="T23" fmla="*/ 8 h 10"/>
                  <a:gd name="T24" fmla="*/ 5 w 8"/>
                  <a:gd name="T25" fmla="*/ 6 h 10"/>
                  <a:gd name="T26" fmla="*/ 6 w 8"/>
                  <a:gd name="T2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10">
                    <a:moveTo>
                      <a:pt x="6" y="5"/>
                    </a:moveTo>
                    <a:lnTo>
                      <a:pt x="7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6" y="5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 670"/>
              <p:cNvSpPr>
                <a:spLocks/>
              </p:cNvSpPr>
              <p:nvPr/>
            </p:nvSpPr>
            <p:spPr bwMode="gray">
              <a:xfrm>
                <a:off x="3145" y="1874"/>
                <a:ext cx="4" cy="5"/>
              </a:xfrm>
              <a:custGeom>
                <a:avLst/>
                <a:gdLst>
                  <a:gd name="T0" fmla="*/ 2 w 4"/>
                  <a:gd name="T1" fmla="*/ 2 h 5"/>
                  <a:gd name="T2" fmla="*/ 3 w 4"/>
                  <a:gd name="T3" fmla="*/ 1 h 5"/>
                  <a:gd name="T4" fmla="*/ 2 w 4"/>
                  <a:gd name="T5" fmla="*/ 0 h 5"/>
                  <a:gd name="T6" fmla="*/ 1 w 4"/>
                  <a:gd name="T7" fmla="*/ 0 h 5"/>
                  <a:gd name="T8" fmla="*/ 0 w 4"/>
                  <a:gd name="T9" fmla="*/ 1 h 5"/>
                  <a:gd name="T10" fmla="*/ 0 w 4"/>
                  <a:gd name="T11" fmla="*/ 3 h 5"/>
                  <a:gd name="T12" fmla="*/ 0 w 4"/>
                  <a:gd name="T13" fmla="*/ 4 h 5"/>
                  <a:gd name="T14" fmla="*/ 1 w 4"/>
                  <a:gd name="T15" fmla="*/ 4 h 5"/>
                  <a:gd name="T16" fmla="*/ 2 w 4"/>
                  <a:gd name="T1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2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 671"/>
              <p:cNvSpPr>
                <a:spLocks/>
              </p:cNvSpPr>
              <p:nvPr/>
            </p:nvSpPr>
            <p:spPr bwMode="gray">
              <a:xfrm>
                <a:off x="3152" y="1869"/>
                <a:ext cx="9" cy="9"/>
              </a:xfrm>
              <a:custGeom>
                <a:avLst/>
                <a:gdLst>
                  <a:gd name="T0" fmla="*/ 3 w 9"/>
                  <a:gd name="T1" fmla="*/ 8 h 9"/>
                  <a:gd name="T2" fmla="*/ 1 w 9"/>
                  <a:gd name="T3" fmla="*/ 7 h 9"/>
                  <a:gd name="T4" fmla="*/ 0 w 9"/>
                  <a:gd name="T5" fmla="*/ 6 h 9"/>
                  <a:gd name="T6" fmla="*/ 0 w 9"/>
                  <a:gd name="T7" fmla="*/ 5 h 9"/>
                  <a:gd name="T8" fmla="*/ 1 w 9"/>
                  <a:gd name="T9" fmla="*/ 2 h 9"/>
                  <a:gd name="T10" fmla="*/ 3 w 9"/>
                  <a:gd name="T11" fmla="*/ 1 h 9"/>
                  <a:gd name="T12" fmla="*/ 4 w 9"/>
                  <a:gd name="T13" fmla="*/ 0 h 9"/>
                  <a:gd name="T14" fmla="*/ 5 w 9"/>
                  <a:gd name="T15" fmla="*/ 0 h 9"/>
                  <a:gd name="T16" fmla="*/ 6 w 9"/>
                  <a:gd name="T17" fmla="*/ 0 h 9"/>
                  <a:gd name="T18" fmla="*/ 8 w 9"/>
                  <a:gd name="T19" fmla="*/ 1 h 9"/>
                  <a:gd name="T20" fmla="*/ 8 w 9"/>
                  <a:gd name="T21" fmla="*/ 2 h 9"/>
                  <a:gd name="T22" fmla="*/ 8 w 9"/>
                  <a:gd name="T23" fmla="*/ 3 h 9"/>
                  <a:gd name="T24" fmla="*/ 8 w 9"/>
                  <a:gd name="T25" fmla="*/ 6 h 9"/>
                  <a:gd name="T26" fmla="*/ 7 w 9"/>
                  <a:gd name="T27" fmla="*/ 7 h 9"/>
                  <a:gd name="T28" fmla="*/ 6 w 9"/>
                  <a:gd name="T29" fmla="*/ 8 h 9"/>
                  <a:gd name="T30" fmla="*/ 4 w 9"/>
                  <a:gd name="T31" fmla="*/ 8 h 9"/>
                  <a:gd name="T32" fmla="*/ 3 w 9"/>
                  <a:gd name="T33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9">
                    <a:moveTo>
                      <a:pt x="3" y="8"/>
                    </a:moveTo>
                    <a:lnTo>
                      <a:pt x="1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6"/>
                    </a:lnTo>
                    <a:lnTo>
                      <a:pt x="7" y="7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3" y="8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 672"/>
              <p:cNvSpPr>
                <a:spLocks/>
              </p:cNvSpPr>
              <p:nvPr/>
            </p:nvSpPr>
            <p:spPr bwMode="gray">
              <a:xfrm>
                <a:off x="3155" y="1870"/>
                <a:ext cx="6" cy="8"/>
              </a:xfrm>
              <a:custGeom>
                <a:avLst/>
                <a:gdLst>
                  <a:gd name="T0" fmla="*/ 5 w 6"/>
                  <a:gd name="T1" fmla="*/ 5 h 8"/>
                  <a:gd name="T2" fmla="*/ 5 w 6"/>
                  <a:gd name="T3" fmla="*/ 2 h 8"/>
                  <a:gd name="T4" fmla="*/ 5 w 6"/>
                  <a:gd name="T5" fmla="*/ 1 h 8"/>
                  <a:gd name="T6" fmla="*/ 5 w 6"/>
                  <a:gd name="T7" fmla="*/ 0 h 8"/>
                  <a:gd name="T8" fmla="*/ 4 w 6"/>
                  <a:gd name="T9" fmla="*/ 0 h 8"/>
                  <a:gd name="T10" fmla="*/ 3 w 6"/>
                  <a:gd name="T11" fmla="*/ 0 h 8"/>
                  <a:gd name="T12" fmla="*/ 1 w 6"/>
                  <a:gd name="T13" fmla="*/ 1 h 8"/>
                  <a:gd name="T14" fmla="*/ 0 w 6"/>
                  <a:gd name="T15" fmla="*/ 2 h 8"/>
                  <a:gd name="T16" fmla="*/ 0 w 6"/>
                  <a:gd name="T17" fmla="*/ 5 h 8"/>
                  <a:gd name="T18" fmla="*/ 0 w 6"/>
                  <a:gd name="T19" fmla="*/ 6 h 8"/>
                  <a:gd name="T20" fmla="*/ 0 w 6"/>
                  <a:gd name="T21" fmla="*/ 7 h 8"/>
                  <a:gd name="T22" fmla="*/ 1 w 6"/>
                  <a:gd name="T23" fmla="*/ 7 h 8"/>
                  <a:gd name="T24" fmla="*/ 3 w 6"/>
                  <a:gd name="T25" fmla="*/ 7 h 8"/>
                  <a:gd name="T26" fmla="*/ 4 w 6"/>
                  <a:gd name="T27" fmla="*/ 6 h 8"/>
                  <a:gd name="T28" fmla="*/ 5 w 6"/>
                  <a:gd name="T2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8">
                    <a:moveTo>
                      <a:pt x="5" y="5"/>
                    </a:moveTo>
                    <a:lnTo>
                      <a:pt x="5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4" y="6"/>
                    </a:lnTo>
                    <a:lnTo>
                      <a:pt x="5" y="5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 673"/>
              <p:cNvSpPr>
                <a:spLocks/>
              </p:cNvSpPr>
              <p:nvPr/>
            </p:nvSpPr>
            <p:spPr bwMode="gray">
              <a:xfrm>
                <a:off x="3156" y="1872"/>
                <a:ext cx="4" cy="4"/>
              </a:xfrm>
              <a:custGeom>
                <a:avLst/>
                <a:gdLst>
                  <a:gd name="T0" fmla="*/ 3 w 4"/>
                  <a:gd name="T1" fmla="*/ 2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0 h 4"/>
                  <a:gd name="T8" fmla="*/ 0 w 4"/>
                  <a:gd name="T9" fmla="*/ 1 h 4"/>
                  <a:gd name="T10" fmla="*/ 0 w 4"/>
                  <a:gd name="T11" fmla="*/ 2 h 4"/>
                  <a:gd name="T12" fmla="*/ 0 w 4"/>
                  <a:gd name="T13" fmla="*/ 3 h 4"/>
                  <a:gd name="T14" fmla="*/ 2 w 4"/>
                  <a:gd name="T15" fmla="*/ 3 h 4"/>
                  <a:gd name="T16" fmla="*/ 3 w 4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3" y="2"/>
                    </a:lnTo>
                  </a:path>
                </a:pathLst>
              </a:custGeom>
              <a:solidFill>
                <a:srgbClr val="B3B3B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 674"/>
              <p:cNvSpPr>
                <a:spLocks/>
              </p:cNvSpPr>
              <p:nvPr/>
            </p:nvSpPr>
            <p:spPr bwMode="gray">
              <a:xfrm>
                <a:off x="3145" y="1873"/>
                <a:ext cx="8" cy="10"/>
              </a:xfrm>
              <a:custGeom>
                <a:avLst/>
                <a:gdLst>
                  <a:gd name="T0" fmla="*/ 2 w 8"/>
                  <a:gd name="T1" fmla="*/ 9 h 10"/>
                  <a:gd name="T2" fmla="*/ 1 w 8"/>
                  <a:gd name="T3" fmla="*/ 8 h 10"/>
                  <a:gd name="T4" fmla="*/ 0 w 8"/>
                  <a:gd name="T5" fmla="*/ 7 h 10"/>
                  <a:gd name="T6" fmla="*/ 0 w 8"/>
                  <a:gd name="T7" fmla="*/ 5 h 10"/>
                  <a:gd name="T8" fmla="*/ 1 w 8"/>
                  <a:gd name="T9" fmla="*/ 2 h 10"/>
                  <a:gd name="T10" fmla="*/ 2 w 8"/>
                  <a:gd name="T11" fmla="*/ 1 h 10"/>
                  <a:gd name="T12" fmla="*/ 3 w 8"/>
                  <a:gd name="T13" fmla="*/ 0 h 10"/>
                  <a:gd name="T14" fmla="*/ 4 w 8"/>
                  <a:gd name="T15" fmla="*/ 0 h 10"/>
                  <a:gd name="T16" fmla="*/ 5 w 8"/>
                  <a:gd name="T17" fmla="*/ 0 h 10"/>
                  <a:gd name="T18" fmla="*/ 7 w 8"/>
                  <a:gd name="T19" fmla="*/ 1 h 10"/>
                  <a:gd name="T20" fmla="*/ 7 w 8"/>
                  <a:gd name="T21" fmla="*/ 2 h 10"/>
                  <a:gd name="T22" fmla="*/ 7 w 8"/>
                  <a:gd name="T23" fmla="*/ 3 h 10"/>
                  <a:gd name="T24" fmla="*/ 7 w 8"/>
                  <a:gd name="T25" fmla="*/ 7 h 10"/>
                  <a:gd name="T26" fmla="*/ 6 w 8"/>
                  <a:gd name="T27" fmla="*/ 8 h 10"/>
                  <a:gd name="T28" fmla="*/ 5 w 8"/>
                  <a:gd name="T29" fmla="*/ 9 h 10"/>
                  <a:gd name="T30" fmla="*/ 3 w 8"/>
                  <a:gd name="T31" fmla="*/ 9 h 10"/>
                  <a:gd name="T32" fmla="*/ 2 w 8"/>
                  <a:gd name="T33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10">
                    <a:moveTo>
                      <a:pt x="2" y="9"/>
                    </a:moveTo>
                    <a:lnTo>
                      <a:pt x="1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7"/>
                    </a:lnTo>
                    <a:lnTo>
                      <a:pt x="6" y="8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2" y="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 675"/>
              <p:cNvSpPr>
                <a:spLocks/>
              </p:cNvSpPr>
              <p:nvPr/>
            </p:nvSpPr>
            <p:spPr bwMode="gray">
              <a:xfrm>
                <a:off x="3147" y="1874"/>
                <a:ext cx="6" cy="9"/>
              </a:xfrm>
              <a:custGeom>
                <a:avLst/>
                <a:gdLst>
                  <a:gd name="T0" fmla="*/ 5 w 6"/>
                  <a:gd name="T1" fmla="*/ 6 h 9"/>
                  <a:gd name="T2" fmla="*/ 5 w 6"/>
                  <a:gd name="T3" fmla="*/ 2 h 9"/>
                  <a:gd name="T4" fmla="*/ 5 w 6"/>
                  <a:gd name="T5" fmla="*/ 1 h 9"/>
                  <a:gd name="T6" fmla="*/ 5 w 6"/>
                  <a:gd name="T7" fmla="*/ 0 h 9"/>
                  <a:gd name="T8" fmla="*/ 4 w 6"/>
                  <a:gd name="T9" fmla="*/ 0 h 9"/>
                  <a:gd name="T10" fmla="*/ 3 w 6"/>
                  <a:gd name="T11" fmla="*/ 0 h 9"/>
                  <a:gd name="T12" fmla="*/ 1 w 6"/>
                  <a:gd name="T13" fmla="*/ 1 h 9"/>
                  <a:gd name="T14" fmla="*/ 0 w 6"/>
                  <a:gd name="T15" fmla="*/ 2 h 9"/>
                  <a:gd name="T16" fmla="*/ 0 w 6"/>
                  <a:gd name="T17" fmla="*/ 6 h 9"/>
                  <a:gd name="T18" fmla="*/ 0 w 6"/>
                  <a:gd name="T19" fmla="*/ 7 h 9"/>
                  <a:gd name="T20" fmla="*/ 0 w 6"/>
                  <a:gd name="T21" fmla="*/ 8 h 9"/>
                  <a:gd name="T22" fmla="*/ 1 w 6"/>
                  <a:gd name="T23" fmla="*/ 8 h 9"/>
                  <a:gd name="T24" fmla="*/ 3 w 6"/>
                  <a:gd name="T25" fmla="*/ 8 h 9"/>
                  <a:gd name="T26" fmla="*/ 4 w 6"/>
                  <a:gd name="T27" fmla="*/ 7 h 9"/>
                  <a:gd name="T28" fmla="*/ 5 w 6"/>
                  <a:gd name="T2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9">
                    <a:moveTo>
                      <a:pt x="5" y="6"/>
                    </a:moveTo>
                    <a:lnTo>
                      <a:pt x="5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4" y="7"/>
                    </a:lnTo>
                    <a:lnTo>
                      <a:pt x="5" y="6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 676"/>
              <p:cNvSpPr>
                <a:spLocks/>
              </p:cNvSpPr>
              <p:nvPr/>
            </p:nvSpPr>
            <p:spPr bwMode="gray">
              <a:xfrm>
                <a:off x="3148" y="1876"/>
                <a:ext cx="4" cy="5"/>
              </a:xfrm>
              <a:custGeom>
                <a:avLst/>
                <a:gdLst>
                  <a:gd name="T0" fmla="*/ 3 w 4"/>
                  <a:gd name="T1" fmla="*/ 2 h 5"/>
                  <a:gd name="T2" fmla="*/ 3 w 4"/>
                  <a:gd name="T3" fmla="*/ 1 h 5"/>
                  <a:gd name="T4" fmla="*/ 3 w 4"/>
                  <a:gd name="T5" fmla="*/ 0 h 5"/>
                  <a:gd name="T6" fmla="*/ 2 w 4"/>
                  <a:gd name="T7" fmla="*/ 0 h 5"/>
                  <a:gd name="T8" fmla="*/ 0 w 4"/>
                  <a:gd name="T9" fmla="*/ 1 h 5"/>
                  <a:gd name="T10" fmla="*/ 0 w 4"/>
                  <a:gd name="T11" fmla="*/ 2 h 5"/>
                  <a:gd name="T12" fmla="*/ 0 w 4"/>
                  <a:gd name="T13" fmla="*/ 4 h 5"/>
                  <a:gd name="T14" fmla="*/ 2 w 4"/>
                  <a:gd name="T15" fmla="*/ 4 h 5"/>
                  <a:gd name="T16" fmla="*/ 3 w 4"/>
                  <a:gd name="T1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5">
                    <a:moveTo>
                      <a:pt x="3" y="2"/>
                    </a:move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3" y="2"/>
                    </a:lnTo>
                  </a:path>
                </a:pathLst>
              </a:custGeom>
              <a:solidFill>
                <a:srgbClr val="B3B3B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 677"/>
              <p:cNvSpPr>
                <a:spLocks/>
              </p:cNvSpPr>
              <p:nvPr/>
            </p:nvSpPr>
            <p:spPr bwMode="gray">
              <a:xfrm>
                <a:off x="3072" y="1828"/>
                <a:ext cx="98" cy="56"/>
              </a:xfrm>
              <a:custGeom>
                <a:avLst/>
                <a:gdLst>
                  <a:gd name="T0" fmla="*/ 97 w 98"/>
                  <a:gd name="T1" fmla="*/ 11 h 56"/>
                  <a:gd name="T2" fmla="*/ 77 w 98"/>
                  <a:gd name="T3" fmla="*/ 0 h 56"/>
                  <a:gd name="T4" fmla="*/ 0 w 98"/>
                  <a:gd name="T5" fmla="*/ 44 h 56"/>
                  <a:gd name="T6" fmla="*/ 20 w 98"/>
                  <a:gd name="T7" fmla="*/ 55 h 56"/>
                  <a:gd name="T8" fmla="*/ 97 w 98"/>
                  <a:gd name="T9" fmla="*/ 1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56">
                    <a:moveTo>
                      <a:pt x="97" y="11"/>
                    </a:moveTo>
                    <a:lnTo>
                      <a:pt x="77" y="0"/>
                    </a:lnTo>
                    <a:lnTo>
                      <a:pt x="0" y="44"/>
                    </a:lnTo>
                    <a:lnTo>
                      <a:pt x="20" y="55"/>
                    </a:lnTo>
                    <a:lnTo>
                      <a:pt x="97" y="11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 678"/>
              <p:cNvSpPr>
                <a:spLocks/>
              </p:cNvSpPr>
              <p:nvPr/>
            </p:nvSpPr>
            <p:spPr bwMode="gray">
              <a:xfrm>
                <a:off x="3092" y="1839"/>
                <a:ext cx="78" cy="68"/>
              </a:xfrm>
              <a:custGeom>
                <a:avLst/>
                <a:gdLst>
                  <a:gd name="T0" fmla="*/ 77 w 78"/>
                  <a:gd name="T1" fmla="*/ 0 h 68"/>
                  <a:gd name="T2" fmla="*/ 0 w 78"/>
                  <a:gd name="T3" fmla="*/ 44 h 68"/>
                  <a:gd name="T4" fmla="*/ 0 w 78"/>
                  <a:gd name="T5" fmla="*/ 67 h 68"/>
                  <a:gd name="T6" fmla="*/ 77 w 78"/>
                  <a:gd name="T7" fmla="*/ 23 h 68"/>
                  <a:gd name="T8" fmla="*/ 77 w 78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8">
                    <a:moveTo>
                      <a:pt x="77" y="0"/>
                    </a:moveTo>
                    <a:lnTo>
                      <a:pt x="0" y="44"/>
                    </a:lnTo>
                    <a:lnTo>
                      <a:pt x="0" y="67"/>
                    </a:lnTo>
                    <a:lnTo>
                      <a:pt x="77" y="23"/>
                    </a:lnTo>
                    <a:lnTo>
                      <a:pt x="77" y="0"/>
                    </a:lnTo>
                  </a:path>
                </a:pathLst>
              </a:cu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Line 679"/>
              <p:cNvSpPr>
                <a:spLocks noChangeShapeType="1"/>
              </p:cNvSpPr>
              <p:nvPr/>
            </p:nvSpPr>
            <p:spPr bwMode="gray">
              <a:xfrm>
                <a:off x="3273" y="2003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 680"/>
              <p:cNvSpPr>
                <a:spLocks/>
              </p:cNvSpPr>
              <p:nvPr/>
            </p:nvSpPr>
            <p:spPr bwMode="gray">
              <a:xfrm>
                <a:off x="3272" y="2006"/>
                <a:ext cx="5" cy="5"/>
              </a:xfrm>
              <a:custGeom>
                <a:avLst/>
                <a:gdLst>
                  <a:gd name="T0" fmla="*/ 1 w 5"/>
                  <a:gd name="T1" fmla="*/ 4 h 5"/>
                  <a:gd name="T2" fmla="*/ 0 w 5"/>
                  <a:gd name="T3" fmla="*/ 4 h 5"/>
                  <a:gd name="T4" fmla="*/ 0 w 5"/>
                  <a:gd name="T5" fmla="*/ 3 h 5"/>
                  <a:gd name="T6" fmla="*/ 0 w 5"/>
                  <a:gd name="T7" fmla="*/ 1 h 5"/>
                  <a:gd name="T8" fmla="*/ 1 w 5"/>
                  <a:gd name="T9" fmla="*/ 0 h 5"/>
                  <a:gd name="T10" fmla="*/ 3 w 5"/>
                  <a:gd name="T11" fmla="*/ 0 h 5"/>
                  <a:gd name="T12" fmla="*/ 4 w 5"/>
                  <a:gd name="T13" fmla="*/ 1 h 5"/>
                  <a:gd name="T14" fmla="*/ 4 w 5"/>
                  <a:gd name="T15" fmla="*/ 2 h 5"/>
                  <a:gd name="T16" fmla="*/ 4 w 5"/>
                  <a:gd name="T17" fmla="*/ 3 h 5"/>
                  <a:gd name="T18" fmla="*/ 3 w 5"/>
                  <a:gd name="T19" fmla="*/ 4 h 5"/>
                  <a:gd name="T20" fmla="*/ 1 w 5"/>
                  <a:gd name="T2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5">
                    <a:moveTo>
                      <a:pt x="1" y="4"/>
                    </a:move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1" y="4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 681"/>
              <p:cNvSpPr>
                <a:spLocks/>
              </p:cNvSpPr>
              <p:nvPr/>
            </p:nvSpPr>
            <p:spPr bwMode="gray">
              <a:xfrm>
                <a:off x="3273" y="2007"/>
                <a:ext cx="4" cy="4"/>
              </a:xfrm>
              <a:custGeom>
                <a:avLst/>
                <a:gdLst>
                  <a:gd name="T0" fmla="*/ 3 w 4"/>
                  <a:gd name="T1" fmla="*/ 2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0 h 4"/>
                  <a:gd name="T8" fmla="*/ 0 w 4"/>
                  <a:gd name="T9" fmla="*/ 1 h 4"/>
                  <a:gd name="T10" fmla="*/ 0 w 4"/>
                  <a:gd name="T11" fmla="*/ 2 h 4"/>
                  <a:gd name="T12" fmla="*/ 0 w 4"/>
                  <a:gd name="T13" fmla="*/ 3 h 4"/>
                  <a:gd name="T14" fmla="*/ 2 w 4"/>
                  <a:gd name="T15" fmla="*/ 3 h 4"/>
                  <a:gd name="T16" fmla="*/ 3 w 4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3" y="2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 682"/>
              <p:cNvSpPr>
                <a:spLocks/>
              </p:cNvSpPr>
              <p:nvPr/>
            </p:nvSpPr>
            <p:spPr bwMode="gray">
              <a:xfrm>
                <a:off x="3257" y="2006"/>
                <a:ext cx="11" cy="11"/>
              </a:xfrm>
              <a:custGeom>
                <a:avLst/>
                <a:gdLst>
                  <a:gd name="T0" fmla="*/ 3 w 11"/>
                  <a:gd name="T1" fmla="*/ 10 h 11"/>
                  <a:gd name="T2" fmla="*/ 1 w 11"/>
                  <a:gd name="T3" fmla="*/ 9 h 11"/>
                  <a:gd name="T4" fmla="*/ 0 w 11"/>
                  <a:gd name="T5" fmla="*/ 8 h 11"/>
                  <a:gd name="T6" fmla="*/ 0 w 11"/>
                  <a:gd name="T7" fmla="*/ 7 h 11"/>
                  <a:gd name="T8" fmla="*/ 0 w 11"/>
                  <a:gd name="T9" fmla="*/ 4 h 11"/>
                  <a:gd name="T10" fmla="*/ 1 w 11"/>
                  <a:gd name="T11" fmla="*/ 3 h 11"/>
                  <a:gd name="T12" fmla="*/ 2 w 11"/>
                  <a:gd name="T13" fmla="*/ 1 h 11"/>
                  <a:gd name="T14" fmla="*/ 3 w 11"/>
                  <a:gd name="T15" fmla="*/ 0 h 11"/>
                  <a:gd name="T16" fmla="*/ 5 w 11"/>
                  <a:gd name="T17" fmla="*/ 0 h 11"/>
                  <a:gd name="T18" fmla="*/ 7 w 11"/>
                  <a:gd name="T19" fmla="*/ 0 h 11"/>
                  <a:gd name="T20" fmla="*/ 9 w 11"/>
                  <a:gd name="T21" fmla="*/ 1 h 11"/>
                  <a:gd name="T22" fmla="*/ 9 w 11"/>
                  <a:gd name="T23" fmla="*/ 2 h 11"/>
                  <a:gd name="T24" fmla="*/ 10 w 11"/>
                  <a:gd name="T25" fmla="*/ 3 h 11"/>
                  <a:gd name="T26" fmla="*/ 9 w 11"/>
                  <a:gd name="T27" fmla="*/ 6 h 11"/>
                  <a:gd name="T28" fmla="*/ 9 w 11"/>
                  <a:gd name="T29" fmla="*/ 7 h 11"/>
                  <a:gd name="T30" fmla="*/ 8 w 11"/>
                  <a:gd name="T31" fmla="*/ 9 h 11"/>
                  <a:gd name="T32" fmla="*/ 5 w 11"/>
                  <a:gd name="T33" fmla="*/ 10 h 11"/>
                  <a:gd name="T34" fmla="*/ 4 w 11"/>
                  <a:gd name="T35" fmla="*/ 10 h 11"/>
                  <a:gd name="T36" fmla="*/ 3 w 11"/>
                  <a:gd name="T3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" h="11">
                    <a:moveTo>
                      <a:pt x="3" y="10"/>
                    </a:moveTo>
                    <a:lnTo>
                      <a:pt x="1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9" y="6"/>
                    </a:lnTo>
                    <a:lnTo>
                      <a:pt x="9" y="7"/>
                    </a:lnTo>
                    <a:lnTo>
                      <a:pt x="8" y="9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3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 683"/>
              <p:cNvSpPr>
                <a:spLocks/>
              </p:cNvSpPr>
              <p:nvPr/>
            </p:nvSpPr>
            <p:spPr bwMode="gray">
              <a:xfrm>
                <a:off x="3259" y="2007"/>
                <a:ext cx="9" cy="10"/>
              </a:xfrm>
              <a:custGeom>
                <a:avLst/>
                <a:gdLst>
                  <a:gd name="T0" fmla="*/ 7 w 9"/>
                  <a:gd name="T1" fmla="*/ 6 h 10"/>
                  <a:gd name="T2" fmla="*/ 7 w 9"/>
                  <a:gd name="T3" fmla="*/ 5 h 10"/>
                  <a:gd name="T4" fmla="*/ 8 w 9"/>
                  <a:gd name="T5" fmla="*/ 2 h 10"/>
                  <a:gd name="T6" fmla="*/ 7 w 9"/>
                  <a:gd name="T7" fmla="*/ 1 h 10"/>
                  <a:gd name="T8" fmla="*/ 7 w 9"/>
                  <a:gd name="T9" fmla="*/ 0 h 10"/>
                  <a:gd name="T10" fmla="*/ 6 w 9"/>
                  <a:gd name="T11" fmla="*/ 0 h 10"/>
                  <a:gd name="T12" fmla="*/ 3 w 9"/>
                  <a:gd name="T13" fmla="*/ 1 h 10"/>
                  <a:gd name="T14" fmla="*/ 2 w 9"/>
                  <a:gd name="T15" fmla="*/ 1 h 10"/>
                  <a:gd name="T16" fmla="*/ 1 w 9"/>
                  <a:gd name="T17" fmla="*/ 3 h 10"/>
                  <a:gd name="T18" fmla="*/ 0 w 9"/>
                  <a:gd name="T19" fmla="*/ 6 h 10"/>
                  <a:gd name="T20" fmla="*/ 0 w 9"/>
                  <a:gd name="T21" fmla="*/ 7 h 10"/>
                  <a:gd name="T22" fmla="*/ 0 w 9"/>
                  <a:gd name="T23" fmla="*/ 8 h 10"/>
                  <a:gd name="T24" fmla="*/ 1 w 9"/>
                  <a:gd name="T25" fmla="*/ 9 h 10"/>
                  <a:gd name="T26" fmla="*/ 2 w 9"/>
                  <a:gd name="T27" fmla="*/ 9 h 10"/>
                  <a:gd name="T28" fmla="*/ 3 w 9"/>
                  <a:gd name="T29" fmla="*/ 9 h 10"/>
                  <a:gd name="T30" fmla="*/ 6 w 9"/>
                  <a:gd name="T31" fmla="*/ 8 h 10"/>
                  <a:gd name="T32" fmla="*/ 7 w 9"/>
                  <a:gd name="T33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10">
                    <a:moveTo>
                      <a:pt x="7" y="6"/>
                    </a:moveTo>
                    <a:lnTo>
                      <a:pt x="7" y="5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6" y="8"/>
                    </a:lnTo>
                    <a:lnTo>
                      <a:pt x="7" y="6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 684"/>
              <p:cNvSpPr>
                <a:spLocks/>
              </p:cNvSpPr>
              <p:nvPr/>
            </p:nvSpPr>
            <p:spPr bwMode="gray">
              <a:xfrm>
                <a:off x="3261" y="2009"/>
                <a:ext cx="5" cy="6"/>
              </a:xfrm>
              <a:custGeom>
                <a:avLst/>
                <a:gdLst>
                  <a:gd name="T0" fmla="*/ 4 w 5"/>
                  <a:gd name="T1" fmla="*/ 4 h 6"/>
                  <a:gd name="T2" fmla="*/ 4 w 5"/>
                  <a:gd name="T3" fmla="*/ 1 h 6"/>
                  <a:gd name="T4" fmla="*/ 4 w 5"/>
                  <a:gd name="T5" fmla="*/ 0 h 6"/>
                  <a:gd name="T6" fmla="*/ 1 w 5"/>
                  <a:gd name="T7" fmla="*/ 0 h 6"/>
                  <a:gd name="T8" fmla="*/ 0 w 5"/>
                  <a:gd name="T9" fmla="*/ 3 h 6"/>
                  <a:gd name="T10" fmla="*/ 0 w 5"/>
                  <a:gd name="T11" fmla="*/ 4 h 6"/>
                  <a:gd name="T12" fmla="*/ 0 w 5"/>
                  <a:gd name="T13" fmla="*/ 5 h 6"/>
                  <a:gd name="T14" fmla="*/ 1 w 5"/>
                  <a:gd name="T15" fmla="*/ 5 h 6"/>
                  <a:gd name="T16" fmla="*/ 4 w 5"/>
                  <a:gd name="T1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6">
                    <a:moveTo>
                      <a:pt x="4" y="4"/>
                    </a:moveTo>
                    <a:lnTo>
                      <a:pt x="4" y="1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4" y="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 685"/>
              <p:cNvSpPr>
                <a:spLocks/>
              </p:cNvSpPr>
              <p:nvPr/>
            </p:nvSpPr>
            <p:spPr bwMode="gray">
              <a:xfrm>
                <a:off x="3249" y="2010"/>
                <a:ext cx="10" cy="12"/>
              </a:xfrm>
              <a:custGeom>
                <a:avLst/>
                <a:gdLst>
                  <a:gd name="T0" fmla="*/ 4 w 10"/>
                  <a:gd name="T1" fmla="*/ 10 h 12"/>
                  <a:gd name="T2" fmla="*/ 1 w 10"/>
                  <a:gd name="T3" fmla="*/ 9 h 12"/>
                  <a:gd name="T4" fmla="*/ 0 w 10"/>
                  <a:gd name="T5" fmla="*/ 8 h 12"/>
                  <a:gd name="T6" fmla="*/ 0 w 10"/>
                  <a:gd name="T7" fmla="*/ 7 h 12"/>
                  <a:gd name="T8" fmla="*/ 0 w 10"/>
                  <a:gd name="T9" fmla="*/ 6 h 12"/>
                  <a:gd name="T10" fmla="*/ 1 w 10"/>
                  <a:gd name="T11" fmla="*/ 4 h 12"/>
                  <a:gd name="T12" fmla="*/ 2 w 10"/>
                  <a:gd name="T13" fmla="*/ 3 h 12"/>
                  <a:gd name="T14" fmla="*/ 4 w 10"/>
                  <a:gd name="T15" fmla="*/ 2 h 12"/>
                  <a:gd name="T16" fmla="*/ 5 w 10"/>
                  <a:gd name="T17" fmla="*/ 0 h 12"/>
                  <a:gd name="T18" fmla="*/ 6 w 10"/>
                  <a:gd name="T19" fmla="*/ 0 h 12"/>
                  <a:gd name="T20" fmla="*/ 8 w 10"/>
                  <a:gd name="T21" fmla="*/ 3 h 12"/>
                  <a:gd name="T22" fmla="*/ 9 w 10"/>
                  <a:gd name="T23" fmla="*/ 3 h 12"/>
                  <a:gd name="T24" fmla="*/ 9 w 10"/>
                  <a:gd name="T25" fmla="*/ 5 h 12"/>
                  <a:gd name="T26" fmla="*/ 9 w 10"/>
                  <a:gd name="T27" fmla="*/ 6 h 12"/>
                  <a:gd name="T28" fmla="*/ 8 w 10"/>
                  <a:gd name="T29" fmla="*/ 8 h 12"/>
                  <a:gd name="T30" fmla="*/ 7 w 10"/>
                  <a:gd name="T31" fmla="*/ 9 h 12"/>
                  <a:gd name="T32" fmla="*/ 6 w 10"/>
                  <a:gd name="T33" fmla="*/ 10 h 12"/>
                  <a:gd name="T34" fmla="*/ 5 w 10"/>
                  <a:gd name="T35" fmla="*/ 11 h 12"/>
                  <a:gd name="T36" fmla="*/ 4 w 10"/>
                  <a:gd name="T37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" h="12">
                    <a:moveTo>
                      <a:pt x="4" y="10"/>
                    </a:moveTo>
                    <a:lnTo>
                      <a:pt x="1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8" y="8"/>
                    </a:lnTo>
                    <a:lnTo>
                      <a:pt x="7" y="9"/>
                    </a:lnTo>
                    <a:lnTo>
                      <a:pt x="6" y="10"/>
                    </a:lnTo>
                    <a:lnTo>
                      <a:pt x="5" y="11"/>
                    </a:lnTo>
                    <a:lnTo>
                      <a:pt x="4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 686"/>
              <p:cNvSpPr>
                <a:spLocks/>
              </p:cNvSpPr>
              <p:nvPr/>
            </p:nvSpPr>
            <p:spPr bwMode="gray">
              <a:xfrm>
                <a:off x="3251" y="2012"/>
                <a:ext cx="8" cy="10"/>
              </a:xfrm>
              <a:custGeom>
                <a:avLst/>
                <a:gdLst>
                  <a:gd name="T0" fmla="*/ 6 w 8"/>
                  <a:gd name="T1" fmla="*/ 6 h 10"/>
                  <a:gd name="T2" fmla="*/ 7 w 8"/>
                  <a:gd name="T3" fmla="*/ 4 h 10"/>
                  <a:gd name="T4" fmla="*/ 7 w 8"/>
                  <a:gd name="T5" fmla="*/ 3 h 10"/>
                  <a:gd name="T6" fmla="*/ 7 w 8"/>
                  <a:gd name="T7" fmla="*/ 1 h 10"/>
                  <a:gd name="T8" fmla="*/ 6 w 8"/>
                  <a:gd name="T9" fmla="*/ 1 h 10"/>
                  <a:gd name="T10" fmla="*/ 5 w 8"/>
                  <a:gd name="T11" fmla="*/ 0 h 10"/>
                  <a:gd name="T12" fmla="*/ 4 w 8"/>
                  <a:gd name="T13" fmla="*/ 1 h 10"/>
                  <a:gd name="T14" fmla="*/ 3 w 8"/>
                  <a:gd name="T15" fmla="*/ 2 h 10"/>
                  <a:gd name="T16" fmla="*/ 2 w 8"/>
                  <a:gd name="T17" fmla="*/ 3 h 10"/>
                  <a:gd name="T18" fmla="*/ 0 w 8"/>
                  <a:gd name="T19" fmla="*/ 5 h 10"/>
                  <a:gd name="T20" fmla="*/ 0 w 8"/>
                  <a:gd name="T21" fmla="*/ 6 h 10"/>
                  <a:gd name="T22" fmla="*/ 0 w 8"/>
                  <a:gd name="T23" fmla="*/ 8 h 10"/>
                  <a:gd name="T24" fmla="*/ 2 w 8"/>
                  <a:gd name="T25" fmla="*/ 8 h 10"/>
                  <a:gd name="T26" fmla="*/ 3 w 8"/>
                  <a:gd name="T27" fmla="*/ 9 h 10"/>
                  <a:gd name="T28" fmla="*/ 4 w 8"/>
                  <a:gd name="T29" fmla="*/ 8 h 10"/>
                  <a:gd name="T30" fmla="*/ 5 w 8"/>
                  <a:gd name="T31" fmla="*/ 7 h 10"/>
                  <a:gd name="T32" fmla="*/ 6 w 8"/>
                  <a:gd name="T33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10">
                    <a:moveTo>
                      <a:pt x="6" y="6"/>
                    </a:moveTo>
                    <a:lnTo>
                      <a:pt x="7" y="4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4" y="8"/>
                    </a:lnTo>
                    <a:lnTo>
                      <a:pt x="5" y="7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 687"/>
              <p:cNvSpPr>
                <a:spLocks/>
              </p:cNvSpPr>
              <p:nvPr/>
            </p:nvSpPr>
            <p:spPr bwMode="gray">
              <a:xfrm>
                <a:off x="3253" y="2015"/>
                <a:ext cx="5" cy="5"/>
              </a:xfrm>
              <a:custGeom>
                <a:avLst/>
                <a:gdLst>
                  <a:gd name="T0" fmla="*/ 3 w 5"/>
                  <a:gd name="T1" fmla="*/ 2 h 5"/>
                  <a:gd name="T2" fmla="*/ 4 w 5"/>
                  <a:gd name="T3" fmla="*/ 1 h 5"/>
                  <a:gd name="T4" fmla="*/ 3 w 5"/>
                  <a:gd name="T5" fmla="*/ 0 h 5"/>
                  <a:gd name="T6" fmla="*/ 2 w 5"/>
                  <a:gd name="T7" fmla="*/ 0 h 5"/>
                  <a:gd name="T8" fmla="*/ 1 w 5"/>
                  <a:gd name="T9" fmla="*/ 1 h 5"/>
                  <a:gd name="T10" fmla="*/ 0 w 5"/>
                  <a:gd name="T11" fmla="*/ 3 h 5"/>
                  <a:gd name="T12" fmla="*/ 1 w 5"/>
                  <a:gd name="T13" fmla="*/ 4 h 5"/>
                  <a:gd name="T14" fmla="*/ 2 w 5"/>
                  <a:gd name="T15" fmla="*/ 3 h 5"/>
                  <a:gd name="T16" fmla="*/ 3 w 5"/>
                  <a:gd name="T1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5">
                    <a:moveTo>
                      <a:pt x="3" y="2"/>
                    </a:moveTo>
                    <a:lnTo>
                      <a:pt x="4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 688"/>
              <p:cNvSpPr>
                <a:spLocks/>
              </p:cNvSpPr>
              <p:nvPr/>
            </p:nvSpPr>
            <p:spPr bwMode="gray">
              <a:xfrm>
                <a:off x="3261" y="2008"/>
                <a:ext cx="10" cy="11"/>
              </a:xfrm>
              <a:custGeom>
                <a:avLst/>
                <a:gdLst>
                  <a:gd name="T0" fmla="*/ 4 w 10"/>
                  <a:gd name="T1" fmla="*/ 10 h 11"/>
                  <a:gd name="T2" fmla="*/ 1 w 10"/>
                  <a:gd name="T3" fmla="*/ 9 h 11"/>
                  <a:gd name="T4" fmla="*/ 0 w 10"/>
                  <a:gd name="T5" fmla="*/ 8 h 11"/>
                  <a:gd name="T6" fmla="*/ 0 w 10"/>
                  <a:gd name="T7" fmla="*/ 7 h 11"/>
                  <a:gd name="T8" fmla="*/ 0 w 10"/>
                  <a:gd name="T9" fmla="*/ 5 h 11"/>
                  <a:gd name="T10" fmla="*/ 1 w 10"/>
                  <a:gd name="T11" fmla="*/ 4 h 11"/>
                  <a:gd name="T12" fmla="*/ 3 w 10"/>
                  <a:gd name="T13" fmla="*/ 1 h 11"/>
                  <a:gd name="T14" fmla="*/ 4 w 10"/>
                  <a:gd name="T15" fmla="*/ 0 h 11"/>
                  <a:gd name="T16" fmla="*/ 5 w 10"/>
                  <a:gd name="T17" fmla="*/ 0 h 11"/>
                  <a:gd name="T18" fmla="*/ 6 w 10"/>
                  <a:gd name="T19" fmla="*/ 0 h 11"/>
                  <a:gd name="T20" fmla="*/ 8 w 10"/>
                  <a:gd name="T21" fmla="*/ 1 h 11"/>
                  <a:gd name="T22" fmla="*/ 9 w 10"/>
                  <a:gd name="T23" fmla="*/ 2 h 11"/>
                  <a:gd name="T24" fmla="*/ 9 w 10"/>
                  <a:gd name="T25" fmla="*/ 4 h 11"/>
                  <a:gd name="T26" fmla="*/ 9 w 10"/>
                  <a:gd name="T27" fmla="*/ 6 h 11"/>
                  <a:gd name="T28" fmla="*/ 8 w 10"/>
                  <a:gd name="T29" fmla="*/ 7 h 11"/>
                  <a:gd name="T30" fmla="*/ 7 w 10"/>
                  <a:gd name="T31" fmla="*/ 9 h 11"/>
                  <a:gd name="T32" fmla="*/ 6 w 10"/>
                  <a:gd name="T33" fmla="*/ 10 h 11"/>
                  <a:gd name="T34" fmla="*/ 5 w 10"/>
                  <a:gd name="T35" fmla="*/ 10 h 11"/>
                  <a:gd name="T36" fmla="*/ 4 w 10"/>
                  <a:gd name="T3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" h="11">
                    <a:moveTo>
                      <a:pt x="4" y="10"/>
                    </a:moveTo>
                    <a:lnTo>
                      <a:pt x="1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9" y="6"/>
                    </a:lnTo>
                    <a:lnTo>
                      <a:pt x="8" y="7"/>
                    </a:lnTo>
                    <a:lnTo>
                      <a:pt x="7" y="9"/>
                    </a:lnTo>
                    <a:lnTo>
                      <a:pt x="6" y="10"/>
                    </a:lnTo>
                    <a:lnTo>
                      <a:pt x="5" y="10"/>
                    </a:lnTo>
                    <a:lnTo>
                      <a:pt x="4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" name="Freeform 689"/>
              <p:cNvSpPr>
                <a:spLocks/>
              </p:cNvSpPr>
              <p:nvPr/>
            </p:nvSpPr>
            <p:spPr bwMode="gray">
              <a:xfrm>
                <a:off x="3264" y="2009"/>
                <a:ext cx="7" cy="10"/>
              </a:xfrm>
              <a:custGeom>
                <a:avLst/>
                <a:gdLst>
                  <a:gd name="T0" fmla="*/ 5 w 7"/>
                  <a:gd name="T1" fmla="*/ 6 h 10"/>
                  <a:gd name="T2" fmla="*/ 6 w 7"/>
                  <a:gd name="T3" fmla="*/ 5 h 10"/>
                  <a:gd name="T4" fmla="*/ 6 w 7"/>
                  <a:gd name="T5" fmla="*/ 3 h 10"/>
                  <a:gd name="T6" fmla="*/ 6 w 7"/>
                  <a:gd name="T7" fmla="*/ 1 h 10"/>
                  <a:gd name="T8" fmla="*/ 5 w 7"/>
                  <a:gd name="T9" fmla="*/ 0 h 10"/>
                  <a:gd name="T10" fmla="*/ 4 w 7"/>
                  <a:gd name="T11" fmla="*/ 0 h 10"/>
                  <a:gd name="T12" fmla="*/ 3 w 7"/>
                  <a:gd name="T13" fmla="*/ 0 h 10"/>
                  <a:gd name="T14" fmla="*/ 2 w 7"/>
                  <a:gd name="T15" fmla="*/ 1 h 10"/>
                  <a:gd name="T16" fmla="*/ 1 w 7"/>
                  <a:gd name="T17" fmla="*/ 4 h 10"/>
                  <a:gd name="T18" fmla="*/ 0 w 7"/>
                  <a:gd name="T19" fmla="*/ 5 h 10"/>
                  <a:gd name="T20" fmla="*/ 0 w 7"/>
                  <a:gd name="T21" fmla="*/ 7 h 10"/>
                  <a:gd name="T22" fmla="*/ 0 w 7"/>
                  <a:gd name="T23" fmla="*/ 8 h 10"/>
                  <a:gd name="T24" fmla="*/ 1 w 7"/>
                  <a:gd name="T25" fmla="*/ 9 h 10"/>
                  <a:gd name="T26" fmla="*/ 2 w 7"/>
                  <a:gd name="T27" fmla="*/ 9 h 10"/>
                  <a:gd name="T28" fmla="*/ 3 w 7"/>
                  <a:gd name="T29" fmla="*/ 9 h 10"/>
                  <a:gd name="T30" fmla="*/ 4 w 7"/>
                  <a:gd name="T31" fmla="*/ 8 h 10"/>
                  <a:gd name="T32" fmla="*/ 5 w 7"/>
                  <a:gd name="T33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" h="10">
                    <a:moveTo>
                      <a:pt x="5" y="6"/>
                    </a:moveTo>
                    <a:lnTo>
                      <a:pt x="6" y="5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4" y="8"/>
                    </a:lnTo>
                    <a:lnTo>
                      <a:pt x="5" y="6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 690"/>
              <p:cNvSpPr>
                <a:spLocks/>
              </p:cNvSpPr>
              <p:nvPr/>
            </p:nvSpPr>
            <p:spPr bwMode="gray">
              <a:xfrm>
                <a:off x="3265" y="2012"/>
                <a:ext cx="4" cy="5"/>
              </a:xfrm>
              <a:custGeom>
                <a:avLst/>
                <a:gdLst>
                  <a:gd name="T0" fmla="*/ 3 w 4"/>
                  <a:gd name="T1" fmla="*/ 3 h 5"/>
                  <a:gd name="T2" fmla="*/ 3 w 4"/>
                  <a:gd name="T3" fmla="*/ 1 h 5"/>
                  <a:gd name="T4" fmla="*/ 3 w 4"/>
                  <a:gd name="T5" fmla="*/ 0 h 5"/>
                  <a:gd name="T6" fmla="*/ 2 w 4"/>
                  <a:gd name="T7" fmla="*/ 0 h 5"/>
                  <a:gd name="T8" fmla="*/ 1 w 4"/>
                  <a:gd name="T9" fmla="*/ 2 h 5"/>
                  <a:gd name="T10" fmla="*/ 0 w 4"/>
                  <a:gd name="T11" fmla="*/ 3 h 5"/>
                  <a:gd name="T12" fmla="*/ 1 w 4"/>
                  <a:gd name="T13" fmla="*/ 4 h 5"/>
                  <a:gd name="T14" fmla="*/ 2 w 4"/>
                  <a:gd name="T15" fmla="*/ 4 h 5"/>
                  <a:gd name="T16" fmla="*/ 3 w 4"/>
                  <a:gd name="T1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5">
                    <a:moveTo>
                      <a:pt x="3" y="3"/>
                    </a:move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3"/>
                    </a:lnTo>
                  </a:path>
                </a:pathLst>
              </a:custGeom>
              <a:solidFill>
                <a:srgbClr val="33845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 691"/>
              <p:cNvSpPr>
                <a:spLocks/>
              </p:cNvSpPr>
              <p:nvPr/>
            </p:nvSpPr>
            <p:spPr bwMode="gray">
              <a:xfrm>
                <a:off x="3253" y="2013"/>
                <a:ext cx="9" cy="12"/>
              </a:xfrm>
              <a:custGeom>
                <a:avLst/>
                <a:gdLst>
                  <a:gd name="T0" fmla="*/ 3 w 9"/>
                  <a:gd name="T1" fmla="*/ 10 h 12"/>
                  <a:gd name="T2" fmla="*/ 1 w 9"/>
                  <a:gd name="T3" fmla="*/ 8 h 12"/>
                  <a:gd name="T4" fmla="*/ 0 w 9"/>
                  <a:gd name="T5" fmla="*/ 7 h 12"/>
                  <a:gd name="T6" fmla="*/ 0 w 9"/>
                  <a:gd name="T7" fmla="*/ 6 h 12"/>
                  <a:gd name="T8" fmla="*/ 0 w 9"/>
                  <a:gd name="T9" fmla="*/ 5 h 12"/>
                  <a:gd name="T10" fmla="*/ 1 w 9"/>
                  <a:gd name="T11" fmla="*/ 3 h 12"/>
                  <a:gd name="T12" fmla="*/ 2 w 9"/>
                  <a:gd name="T13" fmla="*/ 2 h 12"/>
                  <a:gd name="T14" fmla="*/ 3 w 9"/>
                  <a:gd name="T15" fmla="*/ 1 h 12"/>
                  <a:gd name="T16" fmla="*/ 4 w 9"/>
                  <a:gd name="T17" fmla="*/ 0 h 12"/>
                  <a:gd name="T18" fmla="*/ 6 w 9"/>
                  <a:gd name="T19" fmla="*/ 0 h 12"/>
                  <a:gd name="T20" fmla="*/ 8 w 9"/>
                  <a:gd name="T21" fmla="*/ 2 h 12"/>
                  <a:gd name="T22" fmla="*/ 8 w 9"/>
                  <a:gd name="T23" fmla="*/ 4 h 12"/>
                  <a:gd name="T24" fmla="*/ 8 w 9"/>
                  <a:gd name="T25" fmla="*/ 5 h 12"/>
                  <a:gd name="T26" fmla="*/ 8 w 9"/>
                  <a:gd name="T27" fmla="*/ 7 h 12"/>
                  <a:gd name="T28" fmla="*/ 6 w 9"/>
                  <a:gd name="T29" fmla="*/ 8 h 12"/>
                  <a:gd name="T30" fmla="*/ 5 w 9"/>
                  <a:gd name="T31" fmla="*/ 10 h 12"/>
                  <a:gd name="T32" fmla="*/ 4 w 9"/>
                  <a:gd name="T33" fmla="*/ 11 h 12"/>
                  <a:gd name="T34" fmla="*/ 3 w 9"/>
                  <a:gd name="T35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" h="12">
                    <a:moveTo>
                      <a:pt x="3" y="10"/>
                    </a:moveTo>
                    <a:lnTo>
                      <a:pt x="1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8" y="7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3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 692"/>
              <p:cNvSpPr>
                <a:spLocks/>
              </p:cNvSpPr>
              <p:nvPr/>
            </p:nvSpPr>
            <p:spPr bwMode="gray">
              <a:xfrm>
                <a:off x="3255" y="2014"/>
                <a:ext cx="7" cy="11"/>
              </a:xfrm>
              <a:custGeom>
                <a:avLst/>
                <a:gdLst>
                  <a:gd name="T0" fmla="*/ 6 w 7"/>
                  <a:gd name="T1" fmla="*/ 6 h 11"/>
                  <a:gd name="T2" fmla="*/ 6 w 7"/>
                  <a:gd name="T3" fmla="*/ 4 h 11"/>
                  <a:gd name="T4" fmla="*/ 6 w 7"/>
                  <a:gd name="T5" fmla="*/ 3 h 11"/>
                  <a:gd name="T6" fmla="*/ 6 w 7"/>
                  <a:gd name="T7" fmla="*/ 1 h 11"/>
                  <a:gd name="T8" fmla="*/ 4 w 7"/>
                  <a:gd name="T9" fmla="*/ 0 h 11"/>
                  <a:gd name="T10" fmla="*/ 3 w 7"/>
                  <a:gd name="T11" fmla="*/ 1 h 11"/>
                  <a:gd name="T12" fmla="*/ 2 w 7"/>
                  <a:gd name="T13" fmla="*/ 2 h 11"/>
                  <a:gd name="T14" fmla="*/ 1 w 7"/>
                  <a:gd name="T15" fmla="*/ 3 h 11"/>
                  <a:gd name="T16" fmla="*/ 0 w 7"/>
                  <a:gd name="T17" fmla="*/ 5 h 11"/>
                  <a:gd name="T18" fmla="*/ 0 w 7"/>
                  <a:gd name="T19" fmla="*/ 6 h 11"/>
                  <a:gd name="T20" fmla="*/ 0 w 7"/>
                  <a:gd name="T21" fmla="*/ 9 h 11"/>
                  <a:gd name="T22" fmla="*/ 1 w 7"/>
                  <a:gd name="T23" fmla="*/ 9 h 11"/>
                  <a:gd name="T24" fmla="*/ 2 w 7"/>
                  <a:gd name="T25" fmla="*/ 10 h 11"/>
                  <a:gd name="T26" fmla="*/ 3 w 7"/>
                  <a:gd name="T27" fmla="*/ 9 h 11"/>
                  <a:gd name="T28" fmla="*/ 4 w 7"/>
                  <a:gd name="T29" fmla="*/ 7 h 11"/>
                  <a:gd name="T30" fmla="*/ 6 w 7"/>
                  <a:gd name="T31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11">
                    <a:moveTo>
                      <a:pt x="6" y="6"/>
                    </a:moveTo>
                    <a:lnTo>
                      <a:pt x="6" y="4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3" y="9"/>
                    </a:lnTo>
                    <a:lnTo>
                      <a:pt x="4" y="7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 693"/>
              <p:cNvSpPr>
                <a:spLocks/>
              </p:cNvSpPr>
              <p:nvPr/>
            </p:nvSpPr>
            <p:spPr bwMode="gray">
              <a:xfrm>
                <a:off x="3257" y="2017"/>
                <a:ext cx="4" cy="5"/>
              </a:xfrm>
              <a:custGeom>
                <a:avLst/>
                <a:gdLst>
                  <a:gd name="T0" fmla="*/ 2 w 4"/>
                  <a:gd name="T1" fmla="*/ 2 h 5"/>
                  <a:gd name="T2" fmla="*/ 3 w 4"/>
                  <a:gd name="T3" fmla="*/ 1 h 5"/>
                  <a:gd name="T4" fmla="*/ 2 w 4"/>
                  <a:gd name="T5" fmla="*/ 0 h 5"/>
                  <a:gd name="T6" fmla="*/ 1 w 4"/>
                  <a:gd name="T7" fmla="*/ 0 h 5"/>
                  <a:gd name="T8" fmla="*/ 0 w 4"/>
                  <a:gd name="T9" fmla="*/ 1 h 5"/>
                  <a:gd name="T10" fmla="*/ 0 w 4"/>
                  <a:gd name="T11" fmla="*/ 3 h 5"/>
                  <a:gd name="T12" fmla="*/ 0 w 4"/>
                  <a:gd name="T13" fmla="*/ 4 h 5"/>
                  <a:gd name="T14" fmla="*/ 1 w 4"/>
                  <a:gd name="T15" fmla="*/ 3 h 5"/>
                  <a:gd name="T16" fmla="*/ 2 w 4"/>
                  <a:gd name="T1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2" y="2"/>
                    </a:lnTo>
                  </a:path>
                </a:pathLst>
              </a:custGeom>
              <a:solidFill>
                <a:srgbClr val="33845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" name="Freeform 694"/>
              <p:cNvSpPr>
                <a:spLocks/>
              </p:cNvSpPr>
              <p:nvPr/>
            </p:nvSpPr>
            <p:spPr bwMode="gray">
              <a:xfrm>
                <a:off x="3221" y="2031"/>
                <a:ext cx="9" cy="11"/>
              </a:xfrm>
              <a:custGeom>
                <a:avLst/>
                <a:gdLst>
                  <a:gd name="T0" fmla="*/ 3 w 9"/>
                  <a:gd name="T1" fmla="*/ 10 h 11"/>
                  <a:gd name="T2" fmla="*/ 1 w 9"/>
                  <a:gd name="T3" fmla="*/ 9 h 11"/>
                  <a:gd name="T4" fmla="*/ 0 w 9"/>
                  <a:gd name="T5" fmla="*/ 8 h 11"/>
                  <a:gd name="T6" fmla="*/ 0 w 9"/>
                  <a:gd name="T7" fmla="*/ 7 h 11"/>
                  <a:gd name="T8" fmla="*/ 0 w 9"/>
                  <a:gd name="T9" fmla="*/ 5 h 11"/>
                  <a:gd name="T10" fmla="*/ 1 w 9"/>
                  <a:gd name="T11" fmla="*/ 4 h 11"/>
                  <a:gd name="T12" fmla="*/ 2 w 9"/>
                  <a:gd name="T13" fmla="*/ 1 h 11"/>
                  <a:gd name="T14" fmla="*/ 3 w 9"/>
                  <a:gd name="T15" fmla="*/ 0 h 11"/>
                  <a:gd name="T16" fmla="*/ 4 w 9"/>
                  <a:gd name="T17" fmla="*/ 0 h 11"/>
                  <a:gd name="T18" fmla="*/ 5 w 9"/>
                  <a:gd name="T19" fmla="*/ 0 h 11"/>
                  <a:gd name="T20" fmla="*/ 8 w 9"/>
                  <a:gd name="T21" fmla="*/ 1 h 11"/>
                  <a:gd name="T22" fmla="*/ 8 w 9"/>
                  <a:gd name="T23" fmla="*/ 3 h 11"/>
                  <a:gd name="T24" fmla="*/ 8 w 9"/>
                  <a:gd name="T25" fmla="*/ 4 h 11"/>
                  <a:gd name="T26" fmla="*/ 8 w 9"/>
                  <a:gd name="T27" fmla="*/ 6 h 11"/>
                  <a:gd name="T28" fmla="*/ 8 w 9"/>
                  <a:gd name="T29" fmla="*/ 8 h 11"/>
                  <a:gd name="T30" fmla="*/ 6 w 9"/>
                  <a:gd name="T31" fmla="*/ 9 h 11"/>
                  <a:gd name="T32" fmla="*/ 5 w 9"/>
                  <a:gd name="T33" fmla="*/ 10 h 11"/>
                  <a:gd name="T34" fmla="*/ 4 w 9"/>
                  <a:gd name="T35" fmla="*/ 10 h 11"/>
                  <a:gd name="T36" fmla="*/ 3 w 9"/>
                  <a:gd name="T3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" h="11">
                    <a:moveTo>
                      <a:pt x="3" y="10"/>
                    </a:moveTo>
                    <a:lnTo>
                      <a:pt x="1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8" y="8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3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" name="Freeform 695"/>
              <p:cNvSpPr>
                <a:spLocks/>
              </p:cNvSpPr>
              <p:nvPr/>
            </p:nvSpPr>
            <p:spPr bwMode="gray">
              <a:xfrm>
                <a:off x="3223" y="2032"/>
                <a:ext cx="7" cy="10"/>
              </a:xfrm>
              <a:custGeom>
                <a:avLst/>
                <a:gdLst>
                  <a:gd name="T0" fmla="*/ 6 w 7"/>
                  <a:gd name="T1" fmla="*/ 7 h 10"/>
                  <a:gd name="T2" fmla="*/ 6 w 7"/>
                  <a:gd name="T3" fmla="*/ 5 h 10"/>
                  <a:gd name="T4" fmla="*/ 6 w 7"/>
                  <a:gd name="T5" fmla="*/ 3 h 10"/>
                  <a:gd name="T6" fmla="*/ 6 w 7"/>
                  <a:gd name="T7" fmla="*/ 2 h 10"/>
                  <a:gd name="T8" fmla="*/ 6 w 7"/>
                  <a:gd name="T9" fmla="*/ 0 h 10"/>
                  <a:gd name="T10" fmla="*/ 4 w 7"/>
                  <a:gd name="T11" fmla="*/ 0 h 10"/>
                  <a:gd name="T12" fmla="*/ 3 w 7"/>
                  <a:gd name="T13" fmla="*/ 2 h 10"/>
                  <a:gd name="T14" fmla="*/ 2 w 7"/>
                  <a:gd name="T15" fmla="*/ 3 h 10"/>
                  <a:gd name="T16" fmla="*/ 1 w 7"/>
                  <a:gd name="T17" fmla="*/ 4 h 10"/>
                  <a:gd name="T18" fmla="*/ 0 w 7"/>
                  <a:gd name="T19" fmla="*/ 6 h 10"/>
                  <a:gd name="T20" fmla="*/ 0 w 7"/>
                  <a:gd name="T21" fmla="*/ 7 h 10"/>
                  <a:gd name="T22" fmla="*/ 0 w 7"/>
                  <a:gd name="T23" fmla="*/ 8 h 10"/>
                  <a:gd name="T24" fmla="*/ 1 w 7"/>
                  <a:gd name="T25" fmla="*/ 9 h 10"/>
                  <a:gd name="T26" fmla="*/ 2 w 7"/>
                  <a:gd name="T27" fmla="*/ 9 h 10"/>
                  <a:gd name="T28" fmla="*/ 3 w 7"/>
                  <a:gd name="T29" fmla="*/ 9 h 10"/>
                  <a:gd name="T30" fmla="*/ 4 w 7"/>
                  <a:gd name="T31" fmla="*/ 8 h 10"/>
                  <a:gd name="T32" fmla="*/ 6 w 7"/>
                  <a:gd name="T33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" h="10">
                    <a:moveTo>
                      <a:pt x="6" y="7"/>
                    </a:moveTo>
                    <a:lnTo>
                      <a:pt x="6" y="5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4" y="8"/>
                    </a:lnTo>
                    <a:lnTo>
                      <a:pt x="6" y="7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" name="Freeform 696"/>
              <p:cNvSpPr>
                <a:spLocks/>
              </p:cNvSpPr>
              <p:nvPr/>
            </p:nvSpPr>
            <p:spPr bwMode="gray">
              <a:xfrm>
                <a:off x="3225" y="2035"/>
                <a:ext cx="4" cy="5"/>
              </a:xfrm>
              <a:custGeom>
                <a:avLst/>
                <a:gdLst>
                  <a:gd name="T0" fmla="*/ 2 w 4"/>
                  <a:gd name="T1" fmla="*/ 3 h 5"/>
                  <a:gd name="T2" fmla="*/ 3 w 4"/>
                  <a:gd name="T3" fmla="*/ 1 h 5"/>
                  <a:gd name="T4" fmla="*/ 2 w 4"/>
                  <a:gd name="T5" fmla="*/ 0 h 5"/>
                  <a:gd name="T6" fmla="*/ 1 w 4"/>
                  <a:gd name="T7" fmla="*/ 0 h 5"/>
                  <a:gd name="T8" fmla="*/ 0 w 4"/>
                  <a:gd name="T9" fmla="*/ 2 h 5"/>
                  <a:gd name="T10" fmla="*/ 0 w 4"/>
                  <a:gd name="T11" fmla="*/ 3 h 5"/>
                  <a:gd name="T12" fmla="*/ 0 w 4"/>
                  <a:gd name="T13" fmla="*/ 4 h 5"/>
                  <a:gd name="T14" fmla="*/ 1 w 4"/>
                  <a:gd name="T15" fmla="*/ 4 h 5"/>
                  <a:gd name="T16" fmla="*/ 2 w 4"/>
                  <a:gd name="T1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5">
                    <a:moveTo>
                      <a:pt x="2" y="3"/>
                    </a:move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3"/>
                    </a:lnTo>
                  </a:path>
                </a:pathLst>
              </a:custGeom>
              <a:solidFill>
                <a:srgbClr val="33845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" name="Freeform 697"/>
              <p:cNvSpPr>
                <a:spLocks/>
              </p:cNvSpPr>
              <p:nvPr/>
            </p:nvSpPr>
            <p:spPr bwMode="gray">
              <a:xfrm>
                <a:off x="3239" y="1975"/>
                <a:ext cx="22" cy="38"/>
              </a:xfrm>
              <a:custGeom>
                <a:avLst/>
                <a:gdLst>
                  <a:gd name="T0" fmla="*/ 21 w 22"/>
                  <a:gd name="T1" fmla="*/ 12 h 38"/>
                  <a:gd name="T2" fmla="*/ 0 w 22"/>
                  <a:gd name="T3" fmla="*/ 0 h 38"/>
                  <a:gd name="T4" fmla="*/ 0 w 22"/>
                  <a:gd name="T5" fmla="*/ 24 h 38"/>
                  <a:gd name="T6" fmla="*/ 21 w 22"/>
                  <a:gd name="T7" fmla="*/ 37 h 38"/>
                  <a:gd name="T8" fmla="*/ 21 w 22"/>
                  <a:gd name="T9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8">
                    <a:moveTo>
                      <a:pt x="21" y="12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21" y="37"/>
                    </a:lnTo>
                    <a:lnTo>
                      <a:pt x="21" y="12"/>
                    </a:lnTo>
                  </a:path>
                </a:pathLst>
              </a:custGeom>
              <a:solidFill>
                <a:srgbClr val="B3B3B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" name="Freeform 698"/>
              <p:cNvSpPr>
                <a:spLocks/>
              </p:cNvSpPr>
              <p:nvPr/>
            </p:nvSpPr>
            <p:spPr bwMode="gray">
              <a:xfrm>
                <a:off x="3322" y="1969"/>
                <a:ext cx="10" cy="12"/>
              </a:xfrm>
              <a:custGeom>
                <a:avLst/>
                <a:gdLst>
                  <a:gd name="T0" fmla="*/ 3 w 10"/>
                  <a:gd name="T1" fmla="*/ 10 h 12"/>
                  <a:gd name="T2" fmla="*/ 1 w 10"/>
                  <a:gd name="T3" fmla="*/ 8 h 12"/>
                  <a:gd name="T4" fmla="*/ 0 w 10"/>
                  <a:gd name="T5" fmla="*/ 7 h 12"/>
                  <a:gd name="T6" fmla="*/ 0 w 10"/>
                  <a:gd name="T7" fmla="*/ 6 h 12"/>
                  <a:gd name="T8" fmla="*/ 0 w 10"/>
                  <a:gd name="T9" fmla="*/ 5 h 12"/>
                  <a:gd name="T10" fmla="*/ 1 w 10"/>
                  <a:gd name="T11" fmla="*/ 3 h 12"/>
                  <a:gd name="T12" fmla="*/ 2 w 10"/>
                  <a:gd name="T13" fmla="*/ 2 h 12"/>
                  <a:gd name="T14" fmla="*/ 3 w 10"/>
                  <a:gd name="T15" fmla="*/ 1 h 12"/>
                  <a:gd name="T16" fmla="*/ 4 w 10"/>
                  <a:gd name="T17" fmla="*/ 0 h 12"/>
                  <a:gd name="T18" fmla="*/ 5 w 10"/>
                  <a:gd name="T19" fmla="*/ 0 h 12"/>
                  <a:gd name="T20" fmla="*/ 8 w 10"/>
                  <a:gd name="T21" fmla="*/ 1 h 12"/>
                  <a:gd name="T22" fmla="*/ 9 w 10"/>
                  <a:gd name="T23" fmla="*/ 2 h 12"/>
                  <a:gd name="T24" fmla="*/ 9 w 10"/>
                  <a:gd name="T25" fmla="*/ 4 h 12"/>
                  <a:gd name="T26" fmla="*/ 9 w 10"/>
                  <a:gd name="T27" fmla="*/ 5 h 12"/>
                  <a:gd name="T28" fmla="*/ 8 w 10"/>
                  <a:gd name="T29" fmla="*/ 7 h 12"/>
                  <a:gd name="T30" fmla="*/ 6 w 10"/>
                  <a:gd name="T31" fmla="*/ 8 h 12"/>
                  <a:gd name="T32" fmla="*/ 5 w 10"/>
                  <a:gd name="T33" fmla="*/ 10 h 12"/>
                  <a:gd name="T34" fmla="*/ 4 w 10"/>
                  <a:gd name="T35" fmla="*/ 11 h 12"/>
                  <a:gd name="T36" fmla="*/ 3 w 10"/>
                  <a:gd name="T37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" h="12">
                    <a:moveTo>
                      <a:pt x="3" y="10"/>
                    </a:moveTo>
                    <a:lnTo>
                      <a:pt x="1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8" y="7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3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" name="Freeform 699"/>
              <p:cNvSpPr>
                <a:spLocks/>
              </p:cNvSpPr>
              <p:nvPr/>
            </p:nvSpPr>
            <p:spPr bwMode="gray">
              <a:xfrm>
                <a:off x="3324" y="1970"/>
                <a:ext cx="8" cy="11"/>
              </a:xfrm>
              <a:custGeom>
                <a:avLst/>
                <a:gdLst>
                  <a:gd name="T0" fmla="*/ 6 w 8"/>
                  <a:gd name="T1" fmla="*/ 6 h 11"/>
                  <a:gd name="T2" fmla="*/ 7 w 8"/>
                  <a:gd name="T3" fmla="*/ 4 h 11"/>
                  <a:gd name="T4" fmla="*/ 7 w 8"/>
                  <a:gd name="T5" fmla="*/ 3 h 11"/>
                  <a:gd name="T6" fmla="*/ 7 w 8"/>
                  <a:gd name="T7" fmla="*/ 1 h 11"/>
                  <a:gd name="T8" fmla="*/ 6 w 8"/>
                  <a:gd name="T9" fmla="*/ 0 h 11"/>
                  <a:gd name="T10" fmla="*/ 4 w 8"/>
                  <a:gd name="T11" fmla="*/ 0 h 11"/>
                  <a:gd name="T12" fmla="*/ 3 w 8"/>
                  <a:gd name="T13" fmla="*/ 1 h 11"/>
                  <a:gd name="T14" fmla="*/ 2 w 8"/>
                  <a:gd name="T15" fmla="*/ 2 h 11"/>
                  <a:gd name="T16" fmla="*/ 1 w 8"/>
                  <a:gd name="T17" fmla="*/ 3 h 11"/>
                  <a:gd name="T18" fmla="*/ 0 w 8"/>
                  <a:gd name="T19" fmla="*/ 5 h 11"/>
                  <a:gd name="T20" fmla="*/ 0 w 8"/>
                  <a:gd name="T21" fmla="*/ 6 h 11"/>
                  <a:gd name="T22" fmla="*/ 0 w 8"/>
                  <a:gd name="T23" fmla="*/ 9 h 11"/>
                  <a:gd name="T24" fmla="*/ 1 w 8"/>
                  <a:gd name="T25" fmla="*/ 9 h 11"/>
                  <a:gd name="T26" fmla="*/ 2 w 8"/>
                  <a:gd name="T27" fmla="*/ 10 h 11"/>
                  <a:gd name="T28" fmla="*/ 3 w 8"/>
                  <a:gd name="T29" fmla="*/ 9 h 11"/>
                  <a:gd name="T30" fmla="*/ 4 w 8"/>
                  <a:gd name="T31" fmla="*/ 7 h 11"/>
                  <a:gd name="T32" fmla="*/ 6 w 8"/>
                  <a:gd name="T33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11">
                    <a:moveTo>
                      <a:pt x="6" y="6"/>
                    </a:moveTo>
                    <a:lnTo>
                      <a:pt x="7" y="4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3" y="9"/>
                    </a:lnTo>
                    <a:lnTo>
                      <a:pt x="4" y="7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" name="Freeform 700"/>
              <p:cNvSpPr>
                <a:spLocks/>
              </p:cNvSpPr>
              <p:nvPr/>
            </p:nvSpPr>
            <p:spPr bwMode="gray">
              <a:xfrm>
                <a:off x="3325" y="1972"/>
                <a:ext cx="4" cy="5"/>
              </a:xfrm>
              <a:custGeom>
                <a:avLst/>
                <a:gdLst>
                  <a:gd name="T0" fmla="*/ 3 w 4"/>
                  <a:gd name="T1" fmla="*/ 3 h 5"/>
                  <a:gd name="T2" fmla="*/ 3 w 4"/>
                  <a:gd name="T3" fmla="*/ 2 h 5"/>
                  <a:gd name="T4" fmla="*/ 3 w 4"/>
                  <a:gd name="T5" fmla="*/ 0 h 5"/>
                  <a:gd name="T6" fmla="*/ 2 w 4"/>
                  <a:gd name="T7" fmla="*/ 1 h 5"/>
                  <a:gd name="T8" fmla="*/ 1 w 4"/>
                  <a:gd name="T9" fmla="*/ 2 h 5"/>
                  <a:gd name="T10" fmla="*/ 0 w 4"/>
                  <a:gd name="T11" fmla="*/ 3 h 5"/>
                  <a:gd name="T12" fmla="*/ 1 w 4"/>
                  <a:gd name="T13" fmla="*/ 4 h 5"/>
                  <a:gd name="T14" fmla="*/ 2 w 4"/>
                  <a:gd name="T15" fmla="*/ 4 h 5"/>
                  <a:gd name="T16" fmla="*/ 3 w 4"/>
                  <a:gd name="T1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5">
                    <a:moveTo>
                      <a:pt x="3" y="3"/>
                    </a:moveTo>
                    <a:lnTo>
                      <a:pt x="3" y="2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3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" name="Freeform 701"/>
              <p:cNvSpPr>
                <a:spLocks/>
              </p:cNvSpPr>
              <p:nvPr/>
            </p:nvSpPr>
            <p:spPr bwMode="gray">
              <a:xfrm>
                <a:off x="3313" y="1973"/>
                <a:ext cx="10" cy="12"/>
              </a:xfrm>
              <a:custGeom>
                <a:avLst/>
                <a:gdLst>
                  <a:gd name="T0" fmla="*/ 3 w 10"/>
                  <a:gd name="T1" fmla="*/ 11 h 12"/>
                  <a:gd name="T2" fmla="*/ 1 w 10"/>
                  <a:gd name="T3" fmla="*/ 9 h 12"/>
                  <a:gd name="T4" fmla="*/ 0 w 10"/>
                  <a:gd name="T5" fmla="*/ 9 h 12"/>
                  <a:gd name="T6" fmla="*/ 0 w 10"/>
                  <a:gd name="T7" fmla="*/ 7 h 12"/>
                  <a:gd name="T8" fmla="*/ 0 w 10"/>
                  <a:gd name="T9" fmla="*/ 6 h 12"/>
                  <a:gd name="T10" fmla="*/ 1 w 10"/>
                  <a:gd name="T11" fmla="*/ 3 h 12"/>
                  <a:gd name="T12" fmla="*/ 2 w 10"/>
                  <a:gd name="T13" fmla="*/ 2 h 12"/>
                  <a:gd name="T14" fmla="*/ 3 w 10"/>
                  <a:gd name="T15" fmla="*/ 1 h 12"/>
                  <a:gd name="T16" fmla="*/ 4 w 10"/>
                  <a:gd name="T17" fmla="*/ 0 h 12"/>
                  <a:gd name="T18" fmla="*/ 7 w 10"/>
                  <a:gd name="T19" fmla="*/ 1 h 12"/>
                  <a:gd name="T20" fmla="*/ 9 w 10"/>
                  <a:gd name="T21" fmla="*/ 2 h 12"/>
                  <a:gd name="T22" fmla="*/ 9 w 10"/>
                  <a:gd name="T23" fmla="*/ 3 h 12"/>
                  <a:gd name="T24" fmla="*/ 9 w 10"/>
                  <a:gd name="T25" fmla="*/ 4 h 12"/>
                  <a:gd name="T26" fmla="*/ 9 w 10"/>
                  <a:gd name="T27" fmla="*/ 6 h 12"/>
                  <a:gd name="T28" fmla="*/ 9 w 10"/>
                  <a:gd name="T29" fmla="*/ 8 h 12"/>
                  <a:gd name="T30" fmla="*/ 7 w 10"/>
                  <a:gd name="T31" fmla="*/ 9 h 12"/>
                  <a:gd name="T32" fmla="*/ 6 w 10"/>
                  <a:gd name="T33" fmla="*/ 10 h 12"/>
                  <a:gd name="T34" fmla="*/ 4 w 10"/>
                  <a:gd name="T35" fmla="*/ 11 h 12"/>
                  <a:gd name="T36" fmla="*/ 3 w 10"/>
                  <a:gd name="T37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" h="12">
                    <a:moveTo>
                      <a:pt x="3" y="11"/>
                    </a:moveTo>
                    <a:lnTo>
                      <a:pt x="1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7" y="1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6"/>
                    </a:lnTo>
                    <a:lnTo>
                      <a:pt x="9" y="8"/>
                    </a:lnTo>
                    <a:lnTo>
                      <a:pt x="7" y="9"/>
                    </a:lnTo>
                    <a:lnTo>
                      <a:pt x="6" y="10"/>
                    </a:lnTo>
                    <a:lnTo>
                      <a:pt x="4" y="11"/>
                    </a:lnTo>
                    <a:lnTo>
                      <a:pt x="3" y="1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" name="Freeform 702"/>
              <p:cNvSpPr>
                <a:spLocks/>
              </p:cNvSpPr>
              <p:nvPr/>
            </p:nvSpPr>
            <p:spPr bwMode="gray">
              <a:xfrm>
                <a:off x="3315" y="1975"/>
                <a:ext cx="8" cy="10"/>
              </a:xfrm>
              <a:custGeom>
                <a:avLst/>
                <a:gdLst>
                  <a:gd name="T0" fmla="*/ 7 w 8"/>
                  <a:gd name="T1" fmla="*/ 6 h 10"/>
                  <a:gd name="T2" fmla="*/ 7 w 8"/>
                  <a:gd name="T3" fmla="*/ 4 h 10"/>
                  <a:gd name="T4" fmla="*/ 7 w 8"/>
                  <a:gd name="T5" fmla="*/ 2 h 10"/>
                  <a:gd name="T6" fmla="*/ 7 w 8"/>
                  <a:gd name="T7" fmla="*/ 1 h 10"/>
                  <a:gd name="T8" fmla="*/ 7 w 8"/>
                  <a:gd name="T9" fmla="*/ 0 h 10"/>
                  <a:gd name="T10" fmla="*/ 5 w 8"/>
                  <a:gd name="T11" fmla="*/ 0 h 10"/>
                  <a:gd name="T12" fmla="*/ 4 w 8"/>
                  <a:gd name="T13" fmla="*/ 0 h 10"/>
                  <a:gd name="T14" fmla="*/ 2 w 8"/>
                  <a:gd name="T15" fmla="*/ 1 h 10"/>
                  <a:gd name="T16" fmla="*/ 1 w 8"/>
                  <a:gd name="T17" fmla="*/ 2 h 10"/>
                  <a:gd name="T18" fmla="*/ 0 w 8"/>
                  <a:gd name="T19" fmla="*/ 5 h 10"/>
                  <a:gd name="T20" fmla="*/ 0 w 8"/>
                  <a:gd name="T21" fmla="*/ 7 h 10"/>
                  <a:gd name="T22" fmla="*/ 0 w 8"/>
                  <a:gd name="T23" fmla="*/ 8 h 10"/>
                  <a:gd name="T24" fmla="*/ 1 w 8"/>
                  <a:gd name="T25" fmla="*/ 9 h 10"/>
                  <a:gd name="T26" fmla="*/ 2 w 8"/>
                  <a:gd name="T27" fmla="*/ 9 h 10"/>
                  <a:gd name="T28" fmla="*/ 4 w 8"/>
                  <a:gd name="T29" fmla="*/ 8 h 10"/>
                  <a:gd name="T30" fmla="*/ 5 w 8"/>
                  <a:gd name="T31" fmla="*/ 7 h 10"/>
                  <a:gd name="T32" fmla="*/ 7 w 8"/>
                  <a:gd name="T33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10">
                    <a:moveTo>
                      <a:pt x="7" y="6"/>
                    </a:moveTo>
                    <a:lnTo>
                      <a:pt x="7" y="4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4" y="8"/>
                    </a:lnTo>
                    <a:lnTo>
                      <a:pt x="5" y="7"/>
                    </a:lnTo>
                    <a:lnTo>
                      <a:pt x="7" y="6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" name="Freeform 703"/>
              <p:cNvSpPr>
                <a:spLocks/>
              </p:cNvSpPr>
              <p:nvPr/>
            </p:nvSpPr>
            <p:spPr bwMode="gray">
              <a:xfrm>
                <a:off x="3317" y="1977"/>
                <a:ext cx="5" cy="6"/>
              </a:xfrm>
              <a:custGeom>
                <a:avLst/>
                <a:gdLst>
                  <a:gd name="T0" fmla="*/ 3 w 5"/>
                  <a:gd name="T1" fmla="*/ 3 h 6"/>
                  <a:gd name="T2" fmla="*/ 4 w 5"/>
                  <a:gd name="T3" fmla="*/ 2 h 6"/>
                  <a:gd name="T4" fmla="*/ 3 w 5"/>
                  <a:gd name="T5" fmla="*/ 0 h 6"/>
                  <a:gd name="T6" fmla="*/ 2 w 5"/>
                  <a:gd name="T7" fmla="*/ 0 h 6"/>
                  <a:gd name="T8" fmla="*/ 0 w 5"/>
                  <a:gd name="T9" fmla="*/ 2 h 6"/>
                  <a:gd name="T10" fmla="*/ 0 w 5"/>
                  <a:gd name="T11" fmla="*/ 4 h 6"/>
                  <a:gd name="T12" fmla="*/ 0 w 5"/>
                  <a:gd name="T13" fmla="*/ 5 h 6"/>
                  <a:gd name="T14" fmla="*/ 2 w 5"/>
                  <a:gd name="T15" fmla="*/ 5 h 6"/>
                  <a:gd name="T16" fmla="*/ 3 w 5"/>
                  <a:gd name="T1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lnTo>
                      <a:pt x="4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3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" name="Freeform 704"/>
              <p:cNvSpPr>
                <a:spLocks/>
              </p:cNvSpPr>
              <p:nvPr/>
            </p:nvSpPr>
            <p:spPr bwMode="gray">
              <a:xfrm>
                <a:off x="3325" y="1971"/>
                <a:ext cx="10" cy="11"/>
              </a:xfrm>
              <a:custGeom>
                <a:avLst/>
                <a:gdLst>
                  <a:gd name="T0" fmla="*/ 3 w 10"/>
                  <a:gd name="T1" fmla="*/ 10 h 11"/>
                  <a:gd name="T2" fmla="*/ 1 w 10"/>
                  <a:gd name="T3" fmla="*/ 9 h 11"/>
                  <a:gd name="T4" fmla="*/ 0 w 10"/>
                  <a:gd name="T5" fmla="*/ 8 h 11"/>
                  <a:gd name="T6" fmla="*/ 0 w 10"/>
                  <a:gd name="T7" fmla="*/ 6 h 11"/>
                  <a:gd name="T8" fmla="*/ 0 w 10"/>
                  <a:gd name="T9" fmla="*/ 5 h 11"/>
                  <a:gd name="T10" fmla="*/ 1 w 10"/>
                  <a:gd name="T11" fmla="*/ 3 h 11"/>
                  <a:gd name="T12" fmla="*/ 2 w 10"/>
                  <a:gd name="T13" fmla="*/ 1 h 11"/>
                  <a:gd name="T14" fmla="*/ 3 w 10"/>
                  <a:gd name="T15" fmla="*/ 1 h 11"/>
                  <a:gd name="T16" fmla="*/ 5 w 10"/>
                  <a:gd name="T17" fmla="*/ 0 h 11"/>
                  <a:gd name="T18" fmla="*/ 6 w 10"/>
                  <a:gd name="T19" fmla="*/ 0 h 11"/>
                  <a:gd name="T20" fmla="*/ 8 w 10"/>
                  <a:gd name="T21" fmla="*/ 1 h 11"/>
                  <a:gd name="T22" fmla="*/ 9 w 10"/>
                  <a:gd name="T23" fmla="*/ 2 h 11"/>
                  <a:gd name="T24" fmla="*/ 9 w 10"/>
                  <a:gd name="T25" fmla="*/ 4 h 11"/>
                  <a:gd name="T26" fmla="*/ 9 w 10"/>
                  <a:gd name="T27" fmla="*/ 5 h 11"/>
                  <a:gd name="T28" fmla="*/ 8 w 10"/>
                  <a:gd name="T29" fmla="*/ 8 h 11"/>
                  <a:gd name="T30" fmla="*/ 7 w 10"/>
                  <a:gd name="T31" fmla="*/ 9 h 11"/>
                  <a:gd name="T32" fmla="*/ 6 w 10"/>
                  <a:gd name="T33" fmla="*/ 10 h 11"/>
                  <a:gd name="T34" fmla="*/ 5 w 10"/>
                  <a:gd name="T35" fmla="*/ 10 h 11"/>
                  <a:gd name="T36" fmla="*/ 3 w 10"/>
                  <a:gd name="T3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" h="11">
                    <a:moveTo>
                      <a:pt x="3" y="10"/>
                    </a:moveTo>
                    <a:lnTo>
                      <a:pt x="1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8" y="8"/>
                    </a:lnTo>
                    <a:lnTo>
                      <a:pt x="7" y="9"/>
                    </a:lnTo>
                    <a:lnTo>
                      <a:pt x="6" y="10"/>
                    </a:lnTo>
                    <a:lnTo>
                      <a:pt x="5" y="10"/>
                    </a:lnTo>
                    <a:lnTo>
                      <a:pt x="3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" name="Freeform 705"/>
              <p:cNvSpPr>
                <a:spLocks/>
              </p:cNvSpPr>
              <p:nvPr/>
            </p:nvSpPr>
            <p:spPr bwMode="gray">
              <a:xfrm>
                <a:off x="3327" y="1972"/>
                <a:ext cx="8" cy="10"/>
              </a:xfrm>
              <a:custGeom>
                <a:avLst/>
                <a:gdLst>
                  <a:gd name="T0" fmla="*/ 6 w 8"/>
                  <a:gd name="T1" fmla="*/ 7 h 10"/>
                  <a:gd name="T2" fmla="*/ 7 w 8"/>
                  <a:gd name="T3" fmla="*/ 4 h 10"/>
                  <a:gd name="T4" fmla="*/ 7 w 8"/>
                  <a:gd name="T5" fmla="*/ 3 h 10"/>
                  <a:gd name="T6" fmla="*/ 7 w 8"/>
                  <a:gd name="T7" fmla="*/ 1 h 10"/>
                  <a:gd name="T8" fmla="*/ 6 w 8"/>
                  <a:gd name="T9" fmla="*/ 0 h 10"/>
                  <a:gd name="T10" fmla="*/ 5 w 8"/>
                  <a:gd name="T11" fmla="*/ 0 h 10"/>
                  <a:gd name="T12" fmla="*/ 4 w 8"/>
                  <a:gd name="T13" fmla="*/ 1 h 10"/>
                  <a:gd name="T14" fmla="*/ 3 w 8"/>
                  <a:gd name="T15" fmla="*/ 2 h 10"/>
                  <a:gd name="T16" fmla="*/ 1 w 8"/>
                  <a:gd name="T17" fmla="*/ 3 h 10"/>
                  <a:gd name="T18" fmla="*/ 0 w 8"/>
                  <a:gd name="T19" fmla="*/ 5 h 10"/>
                  <a:gd name="T20" fmla="*/ 0 w 8"/>
                  <a:gd name="T21" fmla="*/ 7 h 10"/>
                  <a:gd name="T22" fmla="*/ 0 w 8"/>
                  <a:gd name="T23" fmla="*/ 8 h 10"/>
                  <a:gd name="T24" fmla="*/ 1 w 8"/>
                  <a:gd name="T25" fmla="*/ 9 h 10"/>
                  <a:gd name="T26" fmla="*/ 3 w 8"/>
                  <a:gd name="T27" fmla="*/ 9 h 10"/>
                  <a:gd name="T28" fmla="*/ 4 w 8"/>
                  <a:gd name="T29" fmla="*/ 9 h 10"/>
                  <a:gd name="T30" fmla="*/ 5 w 8"/>
                  <a:gd name="T31" fmla="*/ 8 h 10"/>
                  <a:gd name="T32" fmla="*/ 6 w 8"/>
                  <a:gd name="T33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10">
                    <a:moveTo>
                      <a:pt x="6" y="7"/>
                    </a:moveTo>
                    <a:lnTo>
                      <a:pt x="7" y="4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7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" name="Freeform 706"/>
              <p:cNvSpPr>
                <a:spLocks/>
              </p:cNvSpPr>
              <p:nvPr/>
            </p:nvSpPr>
            <p:spPr bwMode="gray">
              <a:xfrm>
                <a:off x="3330" y="1974"/>
                <a:ext cx="4" cy="6"/>
              </a:xfrm>
              <a:custGeom>
                <a:avLst/>
                <a:gdLst>
                  <a:gd name="T0" fmla="*/ 2 w 4"/>
                  <a:gd name="T1" fmla="*/ 3 h 6"/>
                  <a:gd name="T2" fmla="*/ 3 w 4"/>
                  <a:gd name="T3" fmla="*/ 1 h 6"/>
                  <a:gd name="T4" fmla="*/ 2 w 4"/>
                  <a:gd name="T5" fmla="*/ 0 h 6"/>
                  <a:gd name="T6" fmla="*/ 1 w 4"/>
                  <a:gd name="T7" fmla="*/ 1 h 6"/>
                  <a:gd name="T8" fmla="*/ 0 w 4"/>
                  <a:gd name="T9" fmla="*/ 2 h 6"/>
                  <a:gd name="T10" fmla="*/ 0 w 4"/>
                  <a:gd name="T11" fmla="*/ 3 h 6"/>
                  <a:gd name="T12" fmla="*/ 0 w 4"/>
                  <a:gd name="T13" fmla="*/ 5 h 6"/>
                  <a:gd name="T14" fmla="*/ 1 w 4"/>
                  <a:gd name="T15" fmla="*/ 5 h 6"/>
                  <a:gd name="T16" fmla="*/ 2 w 4"/>
                  <a:gd name="T1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6">
                    <a:moveTo>
                      <a:pt x="2" y="3"/>
                    </a:moveTo>
                    <a:lnTo>
                      <a:pt x="3" y="1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2" y="3"/>
                    </a:lnTo>
                  </a:path>
                </a:pathLst>
              </a:custGeom>
              <a:solidFill>
                <a:srgbClr val="B3B3B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" name="Freeform 707"/>
              <p:cNvSpPr>
                <a:spLocks/>
              </p:cNvSpPr>
              <p:nvPr/>
            </p:nvSpPr>
            <p:spPr bwMode="gray">
              <a:xfrm>
                <a:off x="3316" y="1975"/>
                <a:ext cx="11" cy="12"/>
              </a:xfrm>
              <a:custGeom>
                <a:avLst/>
                <a:gdLst>
                  <a:gd name="T0" fmla="*/ 4 w 11"/>
                  <a:gd name="T1" fmla="*/ 11 h 12"/>
                  <a:gd name="T2" fmla="*/ 1 w 11"/>
                  <a:gd name="T3" fmla="*/ 9 h 12"/>
                  <a:gd name="T4" fmla="*/ 0 w 11"/>
                  <a:gd name="T5" fmla="*/ 7 h 12"/>
                  <a:gd name="T6" fmla="*/ 1 w 11"/>
                  <a:gd name="T7" fmla="*/ 6 h 12"/>
                  <a:gd name="T8" fmla="*/ 1 w 11"/>
                  <a:gd name="T9" fmla="*/ 4 h 12"/>
                  <a:gd name="T10" fmla="*/ 3 w 11"/>
                  <a:gd name="T11" fmla="*/ 2 h 12"/>
                  <a:gd name="T12" fmla="*/ 5 w 11"/>
                  <a:gd name="T13" fmla="*/ 1 h 12"/>
                  <a:gd name="T14" fmla="*/ 6 w 11"/>
                  <a:gd name="T15" fmla="*/ 0 h 12"/>
                  <a:gd name="T16" fmla="*/ 7 w 11"/>
                  <a:gd name="T17" fmla="*/ 1 h 12"/>
                  <a:gd name="T18" fmla="*/ 9 w 11"/>
                  <a:gd name="T19" fmla="*/ 2 h 12"/>
                  <a:gd name="T20" fmla="*/ 10 w 11"/>
                  <a:gd name="T21" fmla="*/ 4 h 12"/>
                  <a:gd name="T22" fmla="*/ 10 w 11"/>
                  <a:gd name="T23" fmla="*/ 5 h 12"/>
                  <a:gd name="T24" fmla="*/ 10 w 11"/>
                  <a:gd name="T25" fmla="*/ 6 h 12"/>
                  <a:gd name="T26" fmla="*/ 9 w 11"/>
                  <a:gd name="T27" fmla="*/ 8 h 12"/>
                  <a:gd name="T28" fmla="*/ 8 w 11"/>
                  <a:gd name="T29" fmla="*/ 9 h 12"/>
                  <a:gd name="T30" fmla="*/ 7 w 11"/>
                  <a:gd name="T31" fmla="*/ 10 h 12"/>
                  <a:gd name="T32" fmla="*/ 6 w 11"/>
                  <a:gd name="T33" fmla="*/ 11 h 12"/>
                  <a:gd name="T34" fmla="*/ 4 w 11"/>
                  <a:gd name="T3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" h="12">
                    <a:moveTo>
                      <a:pt x="4" y="11"/>
                    </a:moveTo>
                    <a:lnTo>
                      <a:pt x="1" y="9"/>
                    </a:lnTo>
                    <a:lnTo>
                      <a:pt x="0" y="7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9" y="2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9" y="8"/>
                    </a:lnTo>
                    <a:lnTo>
                      <a:pt x="8" y="9"/>
                    </a:lnTo>
                    <a:lnTo>
                      <a:pt x="7" y="10"/>
                    </a:lnTo>
                    <a:lnTo>
                      <a:pt x="6" y="11"/>
                    </a:lnTo>
                    <a:lnTo>
                      <a:pt x="4" y="1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" name="Freeform 708"/>
              <p:cNvSpPr>
                <a:spLocks/>
              </p:cNvSpPr>
              <p:nvPr/>
            </p:nvSpPr>
            <p:spPr bwMode="gray">
              <a:xfrm>
                <a:off x="3320" y="1977"/>
                <a:ext cx="7" cy="10"/>
              </a:xfrm>
              <a:custGeom>
                <a:avLst/>
                <a:gdLst>
                  <a:gd name="T0" fmla="*/ 5 w 7"/>
                  <a:gd name="T1" fmla="*/ 6 h 10"/>
                  <a:gd name="T2" fmla="*/ 6 w 7"/>
                  <a:gd name="T3" fmla="*/ 4 h 10"/>
                  <a:gd name="T4" fmla="*/ 6 w 7"/>
                  <a:gd name="T5" fmla="*/ 3 h 10"/>
                  <a:gd name="T6" fmla="*/ 6 w 7"/>
                  <a:gd name="T7" fmla="*/ 2 h 10"/>
                  <a:gd name="T8" fmla="*/ 5 w 7"/>
                  <a:gd name="T9" fmla="*/ 0 h 10"/>
                  <a:gd name="T10" fmla="*/ 4 w 7"/>
                  <a:gd name="T11" fmla="*/ 0 h 10"/>
                  <a:gd name="T12" fmla="*/ 3 w 7"/>
                  <a:gd name="T13" fmla="*/ 0 h 10"/>
                  <a:gd name="T14" fmla="*/ 2 w 7"/>
                  <a:gd name="T15" fmla="*/ 2 h 10"/>
                  <a:gd name="T16" fmla="*/ 0 w 7"/>
                  <a:gd name="T17" fmla="*/ 3 h 10"/>
                  <a:gd name="T18" fmla="*/ 0 w 7"/>
                  <a:gd name="T19" fmla="*/ 5 h 10"/>
                  <a:gd name="T20" fmla="*/ 0 w 7"/>
                  <a:gd name="T21" fmla="*/ 7 h 10"/>
                  <a:gd name="T22" fmla="*/ 0 w 7"/>
                  <a:gd name="T23" fmla="*/ 8 h 10"/>
                  <a:gd name="T24" fmla="*/ 0 w 7"/>
                  <a:gd name="T25" fmla="*/ 9 h 10"/>
                  <a:gd name="T26" fmla="*/ 1 w 7"/>
                  <a:gd name="T27" fmla="*/ 9 h 10"/>
                  <a:gd name="T28" fmla="*/ 3 w 7"/>
                  <a:gd name="T29" fmla="*/ 8 h 10"/>
                  <a:gd name="T30" fmla="*/ 4 w 7"/>
                  <a:gd name="T31" fmla="*/ 7 h 10"/>
                  <a:gd name="T32" fmla="*/ 5 w 7"/>
                  <a:gd name="T33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" h="10">
                    <a:moveTo>
                      <a:pt x="5" y="6"/>
                    </a:moveTo>
                    <a:lnTo>
                      <a:pt x="6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3" y="8"/>
                    </a:lnTo>
                    <a:lnTo>
                      <a:pt x="4" y="7"/>
                    </a:lnTo>
                    <a:lnTo>
                      <a:pt x="5" y="6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" name="Freeform 709"/>
              <p:cNvSpPr>
                <a:spLocks/>
              </p:cNvSpPr>
              <p:nvPr/>
            </p:nvSpPr>
            <p:spPr bwMode="gray">
              <a:xfrm>
                <a:off x="3321" y="1980"/>
                <a:ext cx="4" cy="5"/>
              </a:xfrm>
              <a:custGeom>
                <a:avLst/>
                <a:gdLst>
                  <a:gd name="T0" fmla="*/ 3 w 4"/>
                  <a:gd name="T1" fmla="*/ 2 h 5"/>
                  <a:gd name="T2" fmla="*/ 3 w 4"/>
                  <a:gd name="T3" fmla="*/ 1 h 5"/>
                  <a:gd name="T4" fmla="*/ 3 w 4"/>
                  <a:gd name="T5" fmla="*/ 0 h 5"/>
                  <a:gd name="T6" fmla="*/ 2 w 4"/>
                  <a:gd name="T7" fmla="*/ 0 h 5"/>
                  <a:gd name="T8" fmla="*/ 1 w 4"/>
                  <a:gd name="T9" fmla="*/ 1 h 5"/>
                  <a:gd name="T10" fmla="*/ 0 w 4"/>
                  <a:gd name="T11" fmla="*/ 3 h 5"/>
                  <a:gd name="T12" fmla="*/ 1 w 4"/>
                  <a:gd name="T13" fmla="*/ 4 h 5"/>
                  <a:gd name="T14" fmla="*/ 2 w 4"/>
                  <a:gd name="T15" fmla="*/ 4 h 5"/>
                  <a:gd name="T16" fmla="*/ 3 w 4"/>
                  <a:gd name="T1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5">
                    <a:moveTo>
                      <a:pt x="3" y="2"/>
                    </a:move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2"/>
                    </a:lnTo>
                  </a:path>
                </a:pathLst>
              </a:custGeom>
              <a:solidFill>
                <a:srgbClr val="B3B3B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" name="Freeform 710"/>
              <p:cNvSpPr>
                <a:spLocks/>
              </p:cNvSpPr>
              <p:nvPr/>
            </p:nvSpPr>
            <p:spPr bwMode="gray">
              <a:xfrm>
                <a:off x="3239" y="1927"/>
                <a:ext cx="105" cy="61"/>
              </a:xfrm>
              <a:custGeom>
                <a:avLst/>
                <a:gdLst>
                  <a:gd name="T0" fmla="*/ 104 w 105"/>
                  <a:gd name="T1" fmla="*/ 12 h 61"/>
                  <a:gd name="T2" fmla="*/ 83 w 105"/>
                  <a:gd name="T3" fmla="*/ 0 h 61"/>
                  <a:gd name="T4" fmla="*/ 0 w 105"/>
                  <a:gd name="T5" fmla="*/ 48 h 61"/>
                  <a:gd name="T6" fmla="*/ 21 w 105"/>
                  <a:gd name="T7" fmla="*/ 60 h 61"/>
                  <a:gd name="T8" fmla="*/ 104 w 105"/>
                  <a:gd name="T9" fmla="*/ 1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61">
                    <a:moveTo>
                      <a:pt x="104" y="12"/>
                    </a:moveTo>
                    <a:lnTo>
                      <a:pt x="83" y="0"/>
                    </a:lnTo>
                    <a:lnTo>
                      <a:pt x="0" y="48"/>
                    </a:lnTo>
                    <a:lnTo>
                      <a:pt x="21" y="60"/>
                    </a:lnTo>
                    <a:lnTo>
                      <a:pt x="104" y="12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" name="Freeform 711"/>
              <p:cNvSpPr>
                <a:spLocks/>
              </p:cNvSpPr>
              <p:nvPr/>
            </p:nvSpPr>
            <p:spPr bwMode="gray">
              <a:xfrm>
                <a:off x="3260" y="1939"/>
                <a:ext cx="84" cy="74"/>
              </a:xfrm>
              <a:custGeom>
                <a:avLst/>
                <a:gdLst>
                  <a:gd name="T0" fmla="*/ 83 w 84"/>
                  <a:gd name="T1" fmla="*/ 0 h 74"/>
                  <a:gd name="T2" fmla="*/ 0 w 84"/>
                  <a:gd name="T3" fmla="*/ 48 h 74"/>
                  <a:gd name="T4" fmla="*/ 0 w 84"/>
                  <a:gd name="T5" fmla="*/ 73 h 74"/>
                  <a:gd name="T6" fmla="*/ 83 w 84"/>
                  <a:gd name="T7" fmla="*/ 25 h 74"/>
                  <a:gd name="T8" fmla="*/ 83 w 84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74">
                    <a:moveTo>
                      <a:pt x="83" y="0"/>
                    </a:moveTo>
                    <a:lnTo>
                      <a:pt x="0" y="48"/>
                    </a:lnTo>
                    <a:lnTo>
                      <a:pt x="0" y="73"/>
                    </a:lnTo>
                    <a:lnTo>
                      <a:pt x="83" y="25"/>
                    </a:lnTo>
                    <a:lnTo>
                      <a:pt x="83" y="0"/>
                    </a:lnTo>
                  </a:path>
                </a:pathLst>
              </a:cu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" name="Freeform 712"/>
              <p:cNvSpPr>
                <a:spLocks/>
              </p:cNvSpPr>
              <p:nvPr/>
            </p:nvSpPr>
            <p:spPr bwMode="gray">
              <a:xfrm>
                <a:off x="3205" y="2016"/>
                <a:ext cx="13" cy="10"/>
              </a:xfrm>
              <a:custGeom>
                <a:avLst/>
                <a:gdLst>
                  <a:gd name="T0" fmla="*/ 9 w 13"/>
                  <a:gd name="T1" fmla="*/ 0 h 10"/>
                  <a:gd name="T2" fmla="*/ 0 w 13"/>
                  <a:gd name="T3" fmla="*/ 5 h 10"/>
                  <a:gd name="T4" fmla="*/ 2 w 13"/>
                  <a:gd name="T5" fmla="*/ 9 h 10"/>
                  <a:gd name="T6" fmla="*/ 12 w 13"/>
                  <a:gd name="T7" fmla="*/ 3 h 10"/>
                  <a:gd name="T8" fmla="*/ 9 w 13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9" y="0"/>
                    </a:moveTo>
                    <a:lnTo>
                      <a:pt x="0" y="5"/>
                    </a:lnTo>
                    <a:lnTo>
                      <a:pt x="2" y="9"/>
                    </a:lnTo>
                    <a:lnTo>
                      <a:pt x="12" y="3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01917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" name="Freeform 713"/>
              <p:cNvSpPr>
                <a:spLocks/>
              </p:cNvSpPr>
              <p:nvPr/>
            </p:nvSpPr>
            <p:spPr bwMode="gray">
              <a:xfrm>
                <a:off x="3204" y="2021"/>
                <a:ext cx="4" cy="14"/>
              </a:xfrm>
              <a:custGeom>
                <a:avLst/>
                <a:gdLst>
                  <a:gd name="T0" fmla="*/ 0 w 4"/>
                  <a:gd name="T1" fmla="*/ 8 h 14"/>
                  <a:gd name="T2" fmla="*/ 2 w 4"/>
                  <a:gd name="T3" fmla="*/ 13 h 14"/>
                  <a:gd name="T4" fmla="*/ 3 w 4"/>
                  <a:gd name="T5" fmla="*/ 4 h 14"/>
                  <a:gd name="T6" fmla="*/ 1 w 4"/>
                  <a:gd name="T7" fmla="*/ 0 h 14"/>
                  <a:gd name="T8" fmla="*/ 0 w 4"/>
                  <a:gd name="T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4">
                    <a:moveTo>
                      <a:pt x="0" y="8"/>
                    </a:moveTo>
                    <a:lnTo>
                      <a:pt x="2" y="13"/>
                    </a:lnTo>
                    <a:lnTo>
                      <a:pt x="3" y="4"/>
                    </a:lnTo>
                    <a:lnTo>
                      <a:pt x="1" y="0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006C2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" name="Freeform 714"/>
              <p:cNvSpPr>
                <a:spLocks/>
              </p:cNvSpPr>
              <p:nvPr/>
            </p:nvSpPr>
            <p:spPr bwMode="gray">
              <a:xfrm>
                <a:off x="3201" y="2030"/>
                <a:ext cx="17" cy="12"/>
              </a:xfrm>
              <a:custGeom>
                <a:avLst/>
                <a:gdLst>
                  <a:gd name="T0" fmla="*/ 0 w 17"/>
                  <a:gd name="T1" fmla="*/ 1 h 12"/>
                  <a:gd name="T2" fmla="*/ 6 w 17"/>
                  <a:gd name="T3" fmla="*/ 7 h 12"/>
                  <a:gd name="T4" fmla="*/ 16 w 17"/>
                  <a:gd name="T5" fmla="*/ 11 h 12"/>
                  <a:gd name="T6" fmla="*/ 16 w 17"/>
                  <a:gd name="T7" fmla="*/ 9 h 12"/>
                  <a:gd name="T8" fmla="*/ 8 w 17"/>
                  <a:gd name="T9" fmla="*/ 6 h 12"/>
                  <a:gd name="T10" fmla="*/ 0 w 17"/>
                  <a:gd name="T11" fmla="*/ 0 h 12"/>
                  <a:gd name="T12" fmla="*/ 0 w 17"/>
                  <a:gd name="T1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2">
                    <a:moveTo>
                      <a:pt x="0" y="1"/>
                    </a:moveTo>
                    <a:lnTo>
                      <a:pt x="6" y="7"/>
                    </a:lnTo>
                    <a:lnTo>
                      <a:pt x="16" y="11"/>
                    </a:lnTo>
                    <a:lnTo>
                      <a:pt x="16" y="9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" name="Freeform 715"/>
              <p:cNvSpPr>
                <a:spLocks/>
              </p:cNvSpPr>
              <p:nvPr/>
            </p:nvSpPr>
            <p:spPr bwMode="gray">
              <a:xfrm>
                <a:off x="3234" y="2024"/>
                <a:ext cx="15" cy="9"/>
              </a:xfrm>
              <a:custGeom>
                <a:avLst/>
                <a:gdLst>
                  <a:gd name="T0" fmla="*/ 10 w 15"/>
                  <a:gd name="T1" fmla="*/ 0 h 9"/>
                  <a:gd name="T2" fmla="*/ 0 w 15"/>
                  <a:gd name="T3" fmla="*/ 5 h 9"/>
                  <a:gd name="T4" fmla="*/ 3 w 15"/>
                  <a:gd name="T5" fmla="*/ 8 h 9"/>
                  <a:gd name="T6" fmla="*/ 14 w 15"/>
                  <a:gd name="T7" fmla="*/ 2 h 9"/>
                  <a:gd name="T8" fmla="*/ 10 w 15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0" y="0"/>
                    </a:moveTo>
                    <a:lnTo>
                      <a:pt x="0" y="5"/>
                    </a:lnTo>
                    <a:lnTo>
                      <a:pt x="3" y="8"/>
                    </a:lnTo>
                    <a:lnTo>
                      <a:pt x="14" y="2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01917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" name="Freeform 716"/>
              <p:cNvSpPr>
                <a:spLocks/>
              </p:cNvSpPr>
              <p:nvPr/>
            </p:nvSpPr>
            <p:spPr bwMode="gray">
              <a:xfrm>
                <a:off x="3237" y="2026"/>
                <a:ext cx="12" cy="10"/>
              </a:xfrm>
              <a:custGeom>
                <a:avLst/>
                <a:gdLst>
                  <a:gd name="T0" fmla="*/ 11 w 12"/>
                  <a:gd name="T1" fmla="*/ 2 h 10"/>
                  <a:gd name="T2" fmla="*/ 0 w 12"/>
                  <a:gd name="T3" fmla="*/ 9 h 10"/>
                  <a:gd name="T4" fmla="*/ 0 w 12"/>
                  <a:gd name="T5" fmla="*/ 6 h 10"/>
                  <a:gd name="T6" fmla="*/ 11 w 12"/>
                  <a:gd name="T7" fmla="*/ 0 h 10"/>
                  <a:gd name="T8" fmla="*/ 11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1" y="2"/>
                    </a:moveTo>
                    <a:lnTo>
                      <a:pt x="0" y="9"/>
                    </a:lnTo>
                    <a:lnTo>
                      <a:pt x="0" y="6"/>
                    </a:lnTo>
                    <a:lnTo>
                      <a:pt x="11" y="0"/>
                    </a:lnTo>
                    <a:lnTo>
                      <a:pt x="11" y="2"/>
                    </a:lnTo>
                  </a:path>
                </a:pathLst>
              </a:custGeom>
              <a:solidFill>
                <a:srgbClr val="003B3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9" name="Freeform 717"/>
              <p:cNvSpPr>
                <a:spLocks/>
              </p:cNvSpPr>
              <p:nvPr/>
            </p:nvSpPr>
            <p:spPr bwMode="gray">
              <a:xfrm>
                <a:off x="3233" y="2029"/>
                <a:ext cx="5" cy="7"/>
              </a:xfrm>
              <a:custGeom>
                <a:avLst/>
                <a:gdLst>
                  <a:gd name="T0" fmla="*/ 0 w 5"/>
                  <a:gd name="T1" fmla="*/ 2 h 7"/>
                  <a:gd name="T2" fmla="*/ 4 w 5"/>
                  <a:gd name="T3" fmla="*/ 6 h 7"/>
                  <a:gd name="T4" fmla="*/ 4 w 5"/>
                  <a:gd name="T5" fmla="*/ 3 h 7"/>
                  <a:gd name="T6" fmla="*/ 1 w 5"/>
                  <a:gd name="T7" fmla="*/ 0 h 7"/>
                  <a:gd name="T8" fmla="*/ 0 w 5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0" y="2"/>
                    </a:moveTo>
                    <a:lnTo>
                      <a:pt x="4" y="6"/>
                    </a:lnTo>
                    <a:lnTo>
                      <a:pt x="4" y="3"/>
                    </a:lnTo>
                    <a:lnTo>
                      <a:pt x="1" y="0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006C2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0" name="Freeform 718"/>
              <p:cNvSpPr>
                <a:spLocks/>
              </p:cNvSpPr>
              <p:nvPr/>
            </p:nvSpPr>
            <p:spPr bwMode="gray">
              <a:xfrm>
                <a:off x="3224" y="1988"/>
                <a:ext cx="30" cy="18"/>
              </a:xfrm>
              <a:custGeom>
                <a:avLst/>
                <a:gdLst>
                  <a:gd name="T0" fmla="*/ 10 w 30"/>
                  <a:gd name="T1" fmla="*/ 0 h 18"/>
                  <a:gd name="T2" fmla="*/ 0 w 30"/>
                  <a:gd name="T3" fmla="*/ 6 h 18"/>
                  <a:gd name="T4" fmla="*/ 19 w 30"/>
                  <a:gd name="T5" fmla="*/ 17 h 18"/>
                  <a:gd name="T6" fmla="*/ 29 w 30"/>
                  <a:gd name="T7" fmla="*/ 11 h 18"/>
                  <a:gd name="T8" fmla="*/ 10 w 3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8">
                    <a:moveTo>
                      <a:pt x="10" y="0"/>
                    </a:moveTo>
                    <a:lnTo>
                      <a:pt x="0" y="6"/>
                    </a:lnTo>
                    <a:lnTo>
                      <a:pt x="19" y="17"/>
                    </a:lnTo>
                    <a:lnTo>
                      <a:pt x="29" y="11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66BCA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1" name="Freeform 719"/>
              <p:cNvSpPr>
                <a:spLocks/>
              </p:cNvSpPr>
              <p:nvPr/>
            </p:nvSpPr>
            <p:spPr bwMode="gray">
              <a:xfrm>
                <a:off x="3243" y="1999"/>
                <a:ext cx="11" cy="29"/>
              </a:xfrm>
              <a:custGeom>
                <a:avLst/>
                <a:gdLst>
                  <a:gd name="T0" fmla="*/ 10 w 11"/>
                  <a:gd name="T1" fmla="*/ 22 h 29"/>
                  <a:gd name="T2" fmla="*/ 0 w 11"/>
                  <a:gd name="T3" fmla="*/ 28 h 29"/>
                  <a:gd name="T4" fmla="*/ 0 w 11"/>
                  <a:gd name="T5" fmla="*/ 6 h 29"/>
                  <a:gd name="T6" fmla="*/ 10 w 11"/>
                  <a:gd name="T7" fmla="*/ 0 h 29"/>
                  <a:gd name="T8" fmla="*/ 10 w 11"/>
                  <a:gd name="T9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9">
                    <a:moveTo>
                      <a:pt x="10" y="22"/>
                    </a:moveTo>
                    <a:lnTo>
                      <a:pt x="0" y="28"/>
                    </a:lnTo>
                    <a:lnTo>
                      <a:pt x="0" y="6"/>
                    </a:lnTo>
                    <a:lnTo>
                      <a:pt x="10" y="0"/>
                    </a:lnTo>
                    <a:lnTo>
                      <a:pt x="10" y="22"/>
                    </a:lnTo>
                  </a:path>
                </a:pathLst>
              </a:custGeom>
              <a:solidFill>
                <a:srgbClr val="00512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2" name="Freeform 720"/>
              <p:cNvSpPr>
                <a:spLocks/>
              </p:cNvSpPr>
              <p:nvPr/>
            </p:nvSpPr>
            <p:spPr bwMode="gray">
              <a:xfrm>
                <a:off x="3223" y="1994"/>
                <a:ext cx="21" cy="34"/>
              </a:xfrm>
              <a:custGeom>
                <a:avLst/>
                <a:gdLst>
                  <a:gd name="T0" fmla="*/ 0 w 21"/>
                  <a:gd name="T1" fmla="*/ 23 h 34"/>
                  <a:gd name="T2" fmla="*/ 20 w 21"/>
                  <a:gd name="T3" fmla="*/ 33 h 34"/>
                  <a:gd name="T4" fmla="*/ 20 w 21"/>
                  <a:gd name="T5" fmla="*/ 11 h 34"/>
                  <a:gd name="T6" fmla="*/ 1 w 21"/>
                  <a:gd name="T7" fmla="*/ 0 h 34"/>
                  <a:gd name="T8" fmla="*/ 0 w 21"/>
                  <a:gd name="T9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4">
                    <a:moveTo>
                      <a:pt x="0" y="23"/>
                    </a:moveTo>
                    <a:lnTo>
                      <a:pt x="20" y="33"/>
                    </a:lnTo>
                    <a:lnTo>
                      <a:pt x="20" y="11"/>
                    </a:lnTo>
                    <a:lnTo>
                      <a:pt x="1" y="0"/>
                    </a:lnTo>
                    <a:lnTo>
                      <a:pt x="0" y="23"/>
                    </a:lnTo>
                  </a:path>
                </a:pathLst>
              </a:custGeom>
              <a:solidFill>
                <a:srgbClr val="33845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3" name="Freeform 721"/>
              <p:cNvSpPr>
                <a:spLocks/>
              </p:cNvSpPr>
              <p:nvPr/>
            </p:nvSpPr>
            <p:spPr bwMode="gray">
              <a:xfrm>
                <a:off x="3218" y="2001"/>
                <a:ext cx="25" cy="14"/>
              </a:xfrm>
              <a:custGeom>
                <a:avLst/>
                <a:gdLst>
                  <a:gd name="T0" fmla="*/ 7 w 25"/>
                  <a:gd name="T1" fmla="*/ 0 h 14"/>
                  <a:gd name="T2" fmla="*/ 0 w 25"/>
                  <a:gd name="T3" fmla="*/ 3 h 14"/>
                  <a:gd name="T4" fmla="*/ 5 w 25"/>
                  <a:gd name="T5" fmla="*/ 11 h 14"/>
                  <a:gd name="T6" fmla="*/ 16 w 25"/>
                  <a:gd name="T7" fmla="*/ 13 h 14"/>
                  <a:gd name="T8" fmla="*/ 24 w 25"/>
                  <a:gd name="T9" fmla="*/ 8 h 14"/>
                  <a:gd name="T10" fmla="*/ 7 w 25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14">
                    <a:moveTo>
                      <a:pt x="7" y="0"/>
                    </a:moveTo>
                    <a:lnTo>
                      <a:pt x="0" y="3"/>
                    </a:lnTo>
                    <a:lnTo>
                      <a:pt x="5" y="11"/>
                    </a:lnTo>
                    <a:lnTo>
                      <a:pt x="16" y="13"/>
                    </a:lnTo>
                    <a:lnTo>
                      <a:pt x="24" y="8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01917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4" name="Freeform 722"/>
              <p:cNvSpPr>
                <a:spLocks/>
              </p:cNvSpPr>
              <p:nvPr/>
            </p:nvSpPr>
            <p:spPr bwMode="gray">
              <a:xfrm>
                <a:off x="3231" y="2009"/>
                <a:ext cx="12" cy="26"/>
              </a:xfrm>
              <a:custGeom>
                <a:avLst/>
                <a:gdLst>
                  <a:gd name="T0" fmla="*/ 11 w 12"/>
                  <a:gd name="T1" fmla="*/ 18 h 26"/>
                  <a:gd name="T2" fmla="*/ 0 w 12"/>
                  <a:gd name="T3" fmla="*/ 25 h 26"/>
                  <a:gd name="T4" fmla="*/ 0 w 12"/>
                  <a:gd name="T5" fmla="*/ 11 h 26"/>
                  <a:gd name="T6" fmla="*/ 3 w 12"/>
                  <a:gd name="T7" fmla="*/ 5 h 26"/>
                  <a:gd name="T8" fmla="*/ 11 w 12"/>
                  <a:gd name="T9" fmla="*/ 0 h 26"/>
                  <a:gd name="T10" fmla="*/ 11 w 12"/>
                  <a:gd name="T11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">
                    <a:moveTo>
                      <a:pt x="11" y="18"/>
                    </a:moveTo>
                    <a:lnTo>
                      <a:pt x="0" y="25"/>
                    </a:lnTo>
                    <a:lnTo>
                      <a:pt x="0" y="11"/>
                    </a:lnTo>
                    <a:lnTo>
                      <a:pt x="3" y="5"/>
                    </a:lnTo>
                    <a:lnTo>
                      <a:pt x="11" y="0"/>
                    </a:lnTo>
                    <a:lnTo>
                      <a:pt x="11" y="18"/>
                    </a:lnTo>
                  </a:path>
                </a:pathLst>
              </a:custGeom>
              <a:solidFill>
                <a:srgbClr val="00512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5" name="Freeform 723"/>
              <p:cNvSpPr>
                <a:spLocks/>
              </p:cNvSpPr>
              <p:nvPr/>
            </p:nvSpPr>
            <p:spPr bwMode="gray">
              <a:xfrm>
                <a:off x="3216" y="2020"/>
                <a:ext cx="16" cy="19"/>
              </a:xfrm>
              <a:custGeom>
                <a:avLst/>
                <a:gdLst>
                  <a:gd name="T0" fmla="*/ 15 w 16"/>
                  <a:gd name="T1" fmla="*/ 14 h 19"/>
                  <a:gd name="T2" fmla="*/ 13 w 16"/>
                  <a:gd name="T3" fmla="*/ 9 h 19"/>
                  <a:gd name="T4" fmla="*/ 6 w 16"/>
                  <a:gd name="T5" fmla="*/ 11 h 19"/>
                  <a:gd name="T6" fmla="*/ 1 w 16"/>
                  <a:gd name="T7" fmla="*/ 18 h 19"/>
                  <a:gd name="T8" fmla="*/ 0 w 16"/>
                  <a:gd name="T9" fmla="*/ 18 h 19"/>
                  <a:gd name="T10" fmla="*/ 2 w 16"/>
                  <a:gd name="T11" fmla="*/ 8 h 19"/>
                  <a:gd name="T12" fmla="*/ 15 w 16"/>
                  <a:gd name="T13" fmla="*/ 0 h 19"/>
                  <a:gd name="T14" fmla="*/ 15 w 16"/>
                  <a:gd name="T15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9">
                    <a:moveTo>
                      <a:pt x="15" y="14"/>
                    </a:moveTo>
                    <a:lnTo>
                      <a:pt x="13" y="9"/>
                    </a:lnTo>
                    <a:lnTo>
                      <a:pt x="6" y="11"/>
                    </a:lnTo>
                    <a:lnTo>
                      <a:pt x="1" y="18"/>
                    </a:lnTo>
                    <a:lnTo>
                      <a:pt x="0" y="18"/>
                    </a:lnTo>
                    <a:lnTo>
                      <a:pt x="2" y="8"/>
                    </a:lnTo>
                    <a:lnTo>
                      <a:pt x="15" y="0"/>
                    </a:lnTo>
                    <a:lnTo>
                      <a:pt x="15" y="14"/>
                    </a:lnTo>
                  </a:path>
                </a:pathLst>
              </a:custGeom>
              <a:solidFill>
                <a:srgbClr val="00512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6" name="Freeform 724"/>
              <p:cNvSpPr>
                <a:spLocks/>
              </p:cNvSpPr>
              <p:nvPr/>
            </p:nvSpPr>
            <p:spPr bwMode="gray">
              <a:xfrm>
                <a:off x="3206" y="2023"/>
                <a:ext cx="13" cy="16"/>
              </a:xfrm>
              <a:custGeom>
                <a:avLst/>
                <a:gdLst>
                  <a:gd name="T0" fmla="*/ 0 w 13"/>
                  <a:gd name="T1" fmla="*/ 11 h 16"/>
                  <a:gd name="T2" fmla="*/ 10 w 13"/>
                  <a:gd name="T3" fmla="*/ 15 h 16"/>
                  <a:gd name="T4" fmla="*/ 12 w 13"/>
                  <a:gd name="T5" fmla="*/ 5 h 16"/>
                  <a:gd name="T6" fmla="*/ 5 w 13"/>
                  <a:gd name="T7" fmla="*/ 3 h 16"/>
                  <a:gd name="T8" fmla="*/ 1 w 13"/>
                  <a:gd name="T9" fmla="*/ 0 h 16"/>
                  <a:gd name="T10" fmla="*/ 0 w 13"/>
                  <a:gd name="T1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6">
                    <a:moveTo>
                      <a:pt x="0" y="11"/>
                    </a:moveTo>
                    <a:lnTo>
                      <a:pt x="10" y="15"/>
                    </a:lnTo>
                    <a:lnTo>
                      <a:pt x="12" y="5"/>
                    </a:lnTo>
                    <a:lnTo>
                      <a:pt x="5" y="3"/>
                    </a:lnTo>
                    <a:lnTo>
                      <a:pt x="1" y="0"/>
                    </a:lnTo>
                    <a:lnTo>
                      <a:pt x="0" y="11"/>
                    </a:lnTo>
                  </a:path>
                </a:pathLst>
              </a:custGeom>
              <a:solidFill>
                <a:srgbClr val="33845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7" name="Freeform 725"/>
              <p:cNvSpPr>
                <a:spLocks/>
              </p:cNvSpPr>
              <p:nvPr/>
            </p:nvSpPr>
            <p:spPr bwMode="gray">
              <a:xfrm>
                <a:off x="3218" y="2026"/>
                <a:ext cx="15" cy="7"/>
              </a:xfrm>
              <a:custGeom>
                <a:avLst/>
                <a:gdLst>
                  <a:gd name="T0" fmla="*/ 10 w 15"/>
                  <a:gd name="T1" fmla="*/ 0 h 7"/>
                  <a:gd name="T2" fmla="*/ 0 w 15"/>
                  <a:gd name="T3" fmla="*/ 5 h 7"/>
                  <a:gd name="T4" fmla="*/ 5 w 15"/>
                  <a:gd name="T5" fmla="*/ 6 h 7"/>
                  <a:gd name="T6" fmla="*/ 14 w 15"/>
                  <a:gd name="T7" fmla="*/ 1 h 7"/>
                  <a:gd name="T8" fmla="*/ 10 w 1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0" y="0"/>
                    </a:moveTo>
                    <a:lnTo>
                      <a:pt x="0" y="5"/>
                    </a:lnTo>
                    <a:lnTo>
                      <a:pt x="5" y="6"/>
                    </a:lnTo>
                    <a:lnTo>
                      <a:pt x="14" y="1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01917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8" name="Freeform 726"/>
              <p:cNvSpPr>
                <a:spLocks/>
              </p:cNvSpPr>
              <p:nvPr/>
            </p:nvSpPr>
            <p:spPr bwMode="gray">
              <a:xfrm>
                <a:off x="3221" y="2027"/>
                <a:ext cx="13" cy="13"/>
              </a:xfrm>
              <a:custGeom>
                <a:avLst/>
                <a:gdLst>
                  <a:gd name="T0" fmla="*/ 12 w 13"/>
                  <a:gd name="T1" fmla="*/ 5 h 13"/>
                  <a:gd name="T2" fmla="*/ 10 w 13"/>
                  <a:gd name="T3" fmla="*/ 7 h 13"/>
                  <a:gd name="T4" fmla="*/ 8 w 13"/>
                  <a:gd name="T5" fmla="*/ 2 h 13"/>
                  <a:gd name="T6" fmla="*/ 3 w 13"/>
                  <a:gd name="T7" fmla="*/ 5 h 13"/>
                  <a:gd name="T8" fmla="*/ 2 w 13"/>
                  <a:gd name="T9" fmla="*/ 11 h 13"/>
                  <a:gd name="T10" fmla="*/ 0 w 13"/>
                  <a:gd name="T11" fmla="*/ 12 h 13"/>
                  <a:gd name="T12" fmla="*/ 2 w 13"/>
                  <a:gd name="T13" fmla="*/ 5 h 13"/>
                  <a:gd name="T14" fmla="*/ 11 w 13"/>
                  <a:gd name="T15" fmla="*/ 0 h 13"/>
                  <a:gd name="T16" fmla="*/ 12 w 13"/>
                  <a:gd name="T17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">
                    <a:moveTo>
                      <a:pt x="12" y="5"/>
                    </a:moveTo>
                    <a:lnTo>
                      <a:pt x="10" y="7"/>
                    </a:lnTo>
                    <a:lnTo>
                      <a:pt x="8" y="2"/>
                    </a:lnTo>
                    <a:lnTo>
                      <a:pt x="3" y="5"/>
                    </a:lnTo>
                    <a:lnTo>
                      <a:pt x="2" y="11"/>
                    </a:lnTo>
                    <a:lnTo>
                      <a:pt x="0" y="12"/>
                    </a:lnTo>
                    <a:lnTo>
                      <a:pt x="2" y="5"/>
                    </a:lnTo>
                    <a:lnTo>
                      <a:pt x="11" y="0"/>
                    </a:lnTo>
                    <a:lnTo>
                      <a:pt x="12" y="5"/>
                    </a:lnTo>
                  </a:path>
                </a:pathLst>
              </a:custGeom>
              <a:solidFill>
                <a:srgbClr val="003B3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9" name="Freeform 727"/>
              <p:cNvSpPr>
                <a:spLocks/>
              </p:cNvSpPr>
              <p:nvPr/>
            </p:nvSpPr>
            <p:spPr bwMode="gray">
              <a:xfrm>
                <a:off x="3217" y="2031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4 w 7"/>
                  <a:gd name="T3" fmla="*/ 8 h 9"/>
                  <a:gd name="T4" fmla="*/ 6 w 7"/>
                  <a:gd name="T5" fmla="*/ 1 h 9"/>
                  <a:gd name="T6" fmla="*/ 1 w 7"/>
                  <a:gd name="T7" fmla="*/ 0 h 9"/>
                  <a:gd name="T8" fmla="*/ 0 w 7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0" y="7"/>
                    </a:moveTo>
                    <a:lnTo>
                      <a:pt x="4" y="8"/>
                    </a:lnTo>
                    <a:lnTo>
                      <a:pt x="6" y="1"/>
                    </a:lnTo>
                    <a:lnTo>
                      <a:pt x="1" y="0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006C2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0" name="Freeform 728"/>
              <p:cNvSpPr>
                <a:spLocks/>
              </p:cNvSpPr>
              <p:nvPr/>
            </p:nvSpPr>
            <p:spPr bwMode="gray">
              <a:xfrm>
                <a:off x="3233" y="2012"/>
                <a:ext cx="7" cy="9"/>
              </a:xfrm>
              <a:custGeom>
                <a:avLst/>
                <a:gdLst>
                  <a:gd name="T0" fmla="*/ 6 w 7"/>
                  <a:gd name="T1" fmla="*/ 5 h 9"/>
                  <a:gd name="T2" fmla="*/ 0 w 7"/>
                  <a:gd name="T3" fmla="*/ 8 h 9"/>
                  <a:gd name="T4" fmla="*/ 2 w 7"/>
                  <a:gd name="T5" fmla="*/ 2 h 9"/>
                  <a:gd name="T6" fmla="*/ 6 w 7"/>
                  <a:gd name="T7" fmla="*/ 0 h 9"/>
                  <a:gd name="T8" fmla="*/ 6 w 7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6" y="5"/>
                    </a:moveTo>
                    <a:lnTo>
                      <a:pt x="0" y="8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" y="5"/>
                    </a:lnTo>
                  </a:path>
                </a:pathLst>
              </a:custGeom>
              <a:solidFill>
                <a:srgbClr val="6E87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1" name="Freeform 729"/>
              <p:cNvSpPr>
                <a:spLocks/>
              </p:cNvSpPr>
              <p:nvPr/>
            </p:nvSpPr>
            <p:spPr bwMode="gray">
              <a:xfrm>
                <a:off x="3211" y="2018"/>
                <a:ext cx="21" cy="11"/>
              </a:xfrm>
              <a:custGeom>
                <a:avLst/>
                <a:gdLst>
                  <a:gd name="T0" fmla="*/ 0 w 21"/>
                  <a:gd name="T1" fmla="*/ 8 h 11"/>
                  <a:gd name="T2" fmla="*/ 7 w 21"/>
                  <a:gd name="T3" fmla="*/ 10 h 11"/>
                  <a:gd name="T4" fmla="*/ 20 w 21"/>
                  <a:gd name="T5" fmla="*/ 2 h 11"/>
                  <a:gd name="T6" fmla="*/ 9 w 21"/>
                  <a:gd name="T7" fmla="*/ 0 h 11"/>
                  <a:gd name="T8" fmla="*/ 0 w 21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1">
                    <a:moveTo>
                      <a:pt x="0" y="8"/>
                    </a:moveTo>
                    <a:lnTo>
                      <a:pt x="7" y="10"/>
                    </a:lnTo>
                    <a:lnTo>
                      <a:pt x="20" y="2"/>
                    </a:lnTo>
                    <a:lnTo>
                      <a:pt x="9" y="0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01917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2" name="Freeform 730"/>
              <p:cNvSpPr>
                <a:spLocks/>
              </p:cNvSpPr>
              <p:nvPr/>
            </p:nvSpPr>
            <p:spPr bwMode="gray">
              <a:xfrm>
                <a:off x="3207" y="2012"/>
                <a:ext cx="14" cy="15"/>
              </a:xfrm>
              <a:custGeom>
                <a:avLst/>
                <a:gdLst>
                  <a:gd name="T0" fmla="*/ 13 w 14"/>
                  <a:gd name="T1" fmla="*/ 6 h 15"/>
                  <a:gd name="T2" fmla="*/ 9 w 14"/>
                  <a:gd name="T3" fmla="*/ 0 h 15"/>
                  <a:gd name="T4" fmla="*/ 0 w 14"/>
                  <a:gd name="T5" fmla="*/ 11 h 15"/>
                  <a:gd name="T6" fmla="*/ 4 w 14"/>
                  <a:gd name="T7" fmla="*/ 14 h 15"/>
                  <a:gd name="T8" fmla="*/ 13 w 14"/>
                  <a:gd name="T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3" y="6"/>
                    </a:moveTo>
                    <a:lnTo>
                      <a:pt x="9" y="0"/>
                    </a:lnTo>
                    <a:lnTo>
                      <a:pt x="0" y="11"/>
                    </a:lnTo>
                    <a:lnTo>
                      <a:pt x="4" y="14"/>
                    </a:lnTo>
                    <a:lnTo>
                      <a:pt x="13" y="6"/>
                    </a:lnTo>
                  </a:path>
                </a:pathLst>
              </a:custGeom>
              <a:solidFill>
                <a:srgbClr val="66BCA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3" name="Freeform 731"/>
              <p:cNvSpPr>
                <a:spLocks/>
              </p:cNvSpPr>
              <p:nvPr/>
            </p:nvSpPr>
            <p:spPr bwMode="gray">
              <a:xfrm>
                <a:off x="3216" y="2004"/>
                <a:ext cx="8" cy="15"/>
              </a:xfrm>
              <a:custGeom>
                <a:avLst/>
                <a:gdLst>
                  <a:gd name="T0" fmla="*/ 7 w 8"/>
                  <a:gd name="T1" fmla="*/ 8 h 15"/>
                  <a:gd name="T2" fmla="*/ 2 w 8"/>
                  <a:gd name="T3" fmla="*/ 0 h 15"/>
                  <a:gd name="T4" fmla="*/ 0 w 8"/>
                  <a:gd name="T5" fmla="*/ 8 h 15"/>
                  <a:gd name="T6" fmla="*/ 4 w 8"/>
                  <a:gd name="T7" fmla="*/ 14 h 15"/>
                  <a:gd name="T8" fmla="*/ 7 w 8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5">
                    <a:moveTo>
                      <a:pt x="7" y="8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4" y="14"/>
                    </a:lnTo>
                    <a:lnTo>
                      <a:pt x="7" y="8"/>
                    </a:lnTo>
                  </a:path>
                </a:pathLst>
              </a:custGeom>
              <a:solidFill>
                <a:srgbClr val="CEE1E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4" name="Freeform 732"/>
              <p:cNvSpPr>
                <a:spLocks/>
              </p:cNvSpPr>
              <p:nvPr/>
            </p:nvSpPr>
            <p:spPr bwMode="gray">
              <a:xfrm>
                <a:off x="3220" y="2012"/>
                <a:ext cx="15" cy="9"/>
              </a:xfrm>
              <a:custGeom>
                <a:avLst/>
                <a:gdLst>
                  <a:gd name="T0" fmla="*/ 0 w 15"/>
                  <a:gd name="T1" fmla="*/ 6 h 9"/>
                  <a:gd name="T2" fmla="*/ 11 w 15"/>
                  <a:gd name="T3" fmla="*/ 8 h 9"/>
                  <a:gd name="T4" fmla="*/ 14 w 15"/>
                  <a:gd name="T5" fmla="*/ 2 h 9"/>
                  <a:gd name="T6" fmla="*/ 3 w 15"/>
                  <a:gd name="T7" fmla="*/ 0 h 9"/>
                  <a:gd name="T8" fmla="*/ 0 w 15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0" y="6"/>
                    </a:moveTo>
                    <a:lnTo>
                      <a:pt x="11" y="8"/>
                    </a:lnTo>
                    <a:lnTo>
                      <a:pt x="14" y="2"/>
                    </a:lnTo>
                    <a:lnTo>
                      <a:pt x="3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9DB9D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5" name="Freeform 733"/>
              <p:cNvSpPr>
                <a:spLocks/>
              </p:cNvSpPr>
              <p:nvPr/>
            </p:nvSpPr>
            <p:spPr bwMode="gray">
              <a:xfrm>
                <a:off x="3201" y="2029"/>
                <a:ext cx="20" cy="11"/>
              </a:xfrm>
              <a:custGeom>
                <a:avLst/>
                <a:gdLst>
                  <a:gd name="T0" fmla="*/ 1 w 20"/>
                  <a:gd name="T1" fmla="*/ 0 h 11"/>
                  <a:gd name="T2" fmla="*/ 0 w 20"/>
                  <a:gd name="T3" fmla="*/ 1 h 11"/>
                  <a:gd name="T4" fmla="*/ 8 w 20"/>
                  <a:gd name="T5" fmla="*/ 7 h 11"/>
                  <a:gd name="T6" fmla="*/ 16 w 20"/>
                  <a:gd name="T7" fmla="*/ 10 h 11"/>
                  <a:gd name="T8" fmla="*/ 19 w 20"/>
                  <a:gd name="T9" fmla="*/ 9 h 11"/>
                  <a:gd name="T10" fmla="*/ 9 w 20"/>
                  <a:gd name="T11" fmla="*/ 6 h 11"/>
                  <a:gd name="T12" fmla="*/ 1 w 20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1">
                    <a:moveTo>
                      <a:pt x="1" y="0"/>
                    </a:moveTo>
                    <a:lnTo>
                      <a:pt x="0" y="1"/>
                    </a:lnTo>
                    <a:lnTo>
                      <a:pt x="8" y="7"/>
                    </a:lnTo>
                    <a:lnTo>
                      <a:pt x="16" y="10"/>
                    </a:lnTo>
                    <a:lnTo>
                      <a:pt x="19" y="9"/>
                    </a:lnTo>
                    <a:lnTo>
                      <a:pt x="9" y="6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6" name="Freeform 734"/>
              <p:cNvSpPr>
                <a:spLocks/>
              </p:cNvSpPr>
              <p:nvPr/>
            </p:nvSpPr>
            <p:spPr bwMode="gray">
              <a:xfrm>
                <a:off x="3217" y="2038"/>
                <a:ext cx="4" cy="4"/>
              </a:xfrm>
              <a:custGeom>
                <a:avLst/>
                <a:gdLst>
                  <a:gd name="T0" fmla="*/ 3 w 4"/>
                  <a:gd name="T1" fmla="*/ 2 h 4"/>
                  <a:gd name="T2" fmla="*/ 0 w 4"/>
                  <a:gd name="T3" fmla="*/ 3 h 4"/>
                  <a:gd name="T4" fmla="*/ 0 w 4"/>
                  <a:gd name="T5" fmla="*/ 1 h 4"/>
                  <a:gd name="T6" fmla="*/ 3 w 4"/>
                  <a:gd name="T7" fmla="*/ 0 h 4"/>
                  <a:gd name="T8" fmla="*/ 3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3" y="2"/>
                    </a:lnTo>
                  </a:path>
                </a:pathLst>
              </a:custGeom>
              <a:solidFill>
                <a:srgbClr val="66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7" name="Freeform 735"/>
              <p:cNvSpPr>
                <a:spLocks/>
              </p:cNvSpPr>
              <p:nvPr/>
            </p:nvSpPr>
            <p:spPr bwMode="gray">
              <a:xfrm>
                <a:off x="3218" y="2032"/>
                <a:ext cx="6" cy="4"/>
              </a:xfrm>
              <a:custGeom>
                <a:avLst/>
                <a:gdLst>
                  <a:gd name="T0" fmla="*/ 0 w 6"/>
                  <a:gd name="T1" fmla="*/ 2 h 4"/>
                  <a:gd name="T2" fmla="*/ 4 w 6"/>
                  <a:gd name="T3" fmla="*/ 3 h 4"/>
                  <a:gd name="T4" fmla="*/ 5 w 6"/>
                  <a:gd name="T5" fmla="*/ 2 h 4"/>
                  <a:gd name="T6" fmla="*/ 2 w 6"/>
                  <a:gd name="T7" fmla="*/ 0 h 4"/>
                  <a:gd name="T8" fmla="*/ 0 w 6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0" y="2"/>
                    </a:moveTo>
                    <a:lnTo>
                      <a:pt x="4" y="3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66BCA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8" name="Freeform 736"/>
              <p:cNvSpPr>
                <a:spLocks/>
              </p:cNvSpPr>
              <p:nvPr/>
            </p:nvSpPr>
            <p:spPr bwMode="gray">
              <a:xfrm>
                <a:off x="3204" y="2021"/>
                <a:ext cx="3" cy="6"/>
              </a:xfrm>
              <a:custGeom>
                <a:avLst/>
                <a:gdLst>
                  <a:gd name="T0" fmla="*/ 0 w 3"/>
                  <a:gd name="T1" fmla="*/ 3 h 6"/>
                  <a:gd name="T2" fmla="*/ 2 w 3"/>
                  <a:gd name="T3" fmla="*/ 5 h 6"/>
                  <a:gd name="T4" fmla="*/ 2 w 3"/>
                  <a:gd name="T5" fmla="*/ 3 h 6"/>
                  <a:gd name="T6" fmla="*/ 1 w 3"/>
                  <a:gd name="T7" fmla="*/ 0 h 6"/>
                  <a:gd name="T8" fmla="*/ 0 w 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3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1" y="0"/>
                    </a:lnTo>
                    <a:lnTo>
                      <a:pt x="0" y="3"/>
                    </a:lnTo>
                  </a:path>
                </a:pathLst>
              </a:custGeom>
              <a:solidFill>
                <a:srgbClr val="66BCA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4564" y="2160076"/>
              <a:ext cx="541439" cy="166496"/>
            </a:xfrm>
            <a:prstGeom prst="rect">
              <a:avLst/>
            </a:prstGeom>
            <a:noFill/>
            <a:ln>
              <a:noFill/>
            </a:ln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7" name="Image 23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7798" y="1279681"/>
            <a:ext cx="1235505" cy="661987"/>
          </a:xfrm>
          <a:prstGeom prst="rect">
            <a:avLst/>
          </a:prstGeom>
        </p:spPr>
      </p:pic>
      <p:grpSp>
        <p:nvGrpSpPr>
          <p:cNvPr id="358" name="Groupe 357"/>
          <p:cNvGrpSpPr/>
          <p:nvPr/>
        </p:nvGrpSpPr>
        <p:grpSpPr>
          <a:xfrm>
            <a:off x="492275" y="4706199"/>
            <a:ext cx="800678" cy="799387"/>
            <a:chOff x="7412993" y="1169792"/>
            <a:chExt cx="1306513" cy="530225"/>
          </a:xfrm>
        </p:grpSpPr>
        <p:sp>
          <p:nvSpPr>
            <p:cNvPr id="359" name="Freeform 3909"/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60" name="Freeform 3910"/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61" name="Freeform 3911"/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62" name="Freeform 3912"/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63" name="Freeform 3913"/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64" name="Freeform 3914"/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65" name="Freeform 3915"/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66" name="Freeform 3916"/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67" name="Freeform 3917"/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68" name="Freeform 3918"/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69" name="Freeform 3919"/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70" name="Freeform 3920"/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71" name="Freeform 3921"/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72" name="Freeform 3922"/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73" name="Freeform 3923"/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74" name="Freeform 3924"/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75" name="Freeform 3925"/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76" name="Freeform 3926"/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77" name="Freeform 3927"/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78" name="Freeform 3928"/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79" name="Freeform 3929"/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80" name="Freeform 3930"/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81" name="Freeform 3931"/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82" name="Freeform 3932"/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83" name="Freeform 3933"/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84" name="Freeform 3934"/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85" name="Freeform 3935"/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86" name="Freeform 3936"/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87" name="Freeform 3937"/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88" name="Freeform 3938"/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89" name="Freeform 3939"/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90" name="Freeform 3940"/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91" name="Freeform 3941"/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92" name="Freeform 3942"/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393" name="Picture 3943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32" name="Connecteur droit avec flèche 431"/>
          <p:cNvCxnSpPr>
            <a:cxnSpLocks/>
          </p:cNvCxnSpPr>
          <p:nvPr/>
        </p:nvCxnSpPr>
        <p:spPr>
          <a:xfrm flipH="1">
            <a:off x="2228072" y="2220656"/>
            <a:ext cx="1061283" cy="136252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Connecteur droit avec flèche 432"/>
          <p:cNvCxnSpPr>
            <a:cxnSpLocks/>
          </p:cNvCxnSpPr>
          <p:nvPr/>
        </p:nvCxnSpPr>
        <p:spPr>
          <a:xfrm>
            <a:off x="4697444" y="1974320"/>
            <a:ext cx="3968720" cy="84986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Connecteur droit avec flèche 436"/>
          <p:cNvCxnSpPr>
            <a:cxnSpLocks/>
          </p:cNvCxnSpPr>
          <p:nvPr/>
        </p:nvCxnSpPr>
        <p:spPr>
          <a:xfrm>
            <a:off x="4685018" y="1967176"/>
            <a:ext cx="2666674" cy="256387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Connecteur droit avec flèche 437"/>
          <p:cNvCxnSpPr>
            <a:cxnSpLocks/>
            <a:endCxn id="237" idx="1"/>
          </p:cNvCxnSpPr>
          <p:nvPr/>
        </p:nvCxnSpPr>
        <p:spPr>
          <a:xfrm flipV="1">
            <a:off x="4700544" y="1610675"/>
            <a:ext cx="867254" cy="34965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Connecteur droit avec flèche 477"/>
          <p:cNvCxnSpPr>
            <a:cxnSpLocks/>
          </p:cNvCxnSpPr>
          <p:nvPr/>
        </p:nvCxnSpPr>
        <p:spPr>
          <a:xfrm flipH="1">
            <a:off x="3534736" y="2386692"/>
            <a:ext cx="364331" cy="247743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Connecteur droit avec flèche 478"/>
          <p:cNvCxnSpPr>
            <a:cxnSpLocks/>
          </p:cNvCxnSpPr>
          <p:nvPr/>
        </p:nvCxnSpPr>
        <p:spPr>
          <a:xfrm flipH="1">
            <a:off x="1116200" y="3999282"/>
            <a:ext cx="827756" cy="94088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3" name="ZoneTexte 482"/>
          <p:cNvSpPr txBox="1"/>
          <p:nvPr/>
        </p:nvSpPr>
        <p:spPr>
          <a:xfrm>
            <a:off x="2652279" y="883995"/>
            <a:ext cx="2095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1600" dirty="0">
                <a:solidFill>
                  <a:prstClr val="black"/>
                </a:solidFill>
                <a:latin typeface="Calibri"/>
              </a:rPr>
              <a:t>Plaque </a:t>
            </a:r>
            <a:r>
              <a:rPr lang="en-GB" sz="1600" dirty="0" err="1">
                <a:solidFill>
                  <a:prstClr val="black"/>
                </a:solidFill>
                <a:latin typeface="Calibri"/>
              </a:rPr>
              <a:t>Distrigo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  ACA</a:t>
            </a:r>
          </a:p>
        </p:txBody>
      </p:sp>
      <p:grpSp>
        <p:nvGrpSpPr>
          <p:cNvPr id="488" name="Groupe 487"/>
          <p:cNvGrpSpPr/>
          <p:nvPr/>
        </p:nvGrpSpPr>
        <p:grpSpPr>
          <a:xfrm>
            <a:off x="248359" y="2063261"/>
            <a:ext cx="408568" cy="494605"/>
            <a:chOff x="5902861" y="5459120"/>
            <a:chExt cx="829374" cy="490160"/>
          </a:xfrm>
        </p:grpSpPr>
        <p:grpSp>
          <p:nvGrpSpPr>
            <p:cNvPr id="489" name="Groupe 488"/>
            <p:cNvGrpSpPr/>
            <p:nvPr/>
          </p:nvGrpSpPr>
          <p:grpSpPr>
            <a:xfrm>
              <a:off x="5902861" y="5573103"/>
              <a:ext cx="829374" cy="376177"/>
              <a:chOff x="7412993" y="1169792"/>
              <a:chExt cx="1306513" cy="530225"/>
            </a:xfrm>
          </p:grpSpPr>
          <p:sp>
            <p:nvSpPr>
              <p:cNvPr id="491" name="Freeform 3909"/>
              <p:cNvSpPr>
                <a:spLocks/>
              </p:cNvSpPr>
              <p:nvPr/>
            </p:nvSpPr>
            <p:spPr bwMode="auto">
              <a:xfrm>
                <a:off x="7412993" y="1441303"/>
                <a:ext cx="1306513" cy="258714"/>
              </a:xfrm>
              <a:custGeom>
                <a:avLst/>
                <a:gdLst>
                  <a:gd name="T0" fmla="*/ 811 w 2814"/>
                  <a:gd name="T1" fmla="*/ 44 h 731"/>
                  <a:gd name="T2" fmla="*/ 0 w 2814"/>
                  <a:gd name="T3" fmla="*/ 216 h 731"/>
                  <a:gd name="T4" fmla="*/ 0 w 2814"/>
                  <a:gd name="T5" fmla="*/ 238 h 731"/>
                  <a:gd name="T6" fmla="*/ 1736 w 2814"/>
                  <a:gd name="T7" fmla="*/ 731 h 731"/>
                  <a:gd name="T8" fmla="*/ 2814 w 2814"/>
                  <a:gd name="T9" fmla="*/ 0 h 731"/>
                  <a:gd name="T10" fmla="*/ 811 w 2814"/>
                  <a:gd name="T11" fmla="*/ 44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14" h="731">
                    <a:moveTo>
                      <a:pt x="811" y="44"/>
                    </a:moveTo>
                    <a:lnTo>
                      <a:pt x="0" y="216"/>
                    </a:lnTo>
                    <a:lnTo>
                      <a:pt x="0" y="238"/>
                    </a:lnTo>
                    <a:lnTo>
                      <a:pt x="1736" y="731"/>
                    </a:lnTo>
                    <a:lnTo>
                      <a:pt x="2814" y="0"/>
                    </a:lnTo>
                    <a:lnTo>
                      <a:pt x="811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492" name="Freeform 3910"/>
              <p:cNvSpPr>
                <a:spLocks/>
              </p:cNvSpPr>
              <p:nvPr/>
            </p:nvSpPr>
            <p:spPr bwMode="auto">
              <a:xfrm>
                <a:off x="7434883" y="1449648"/>
                <a:ext cx="1251211" cy="242023"/>
              </a:xfrm>
              <a:custGeom>
                <a:avLst/>
                <a:gdLst>
                  <a:gd name="T0" fmla="*/ 1687 w 2697"/>
                  <a:gd name="T1" fmla="*/ 685 h 685"/>
                  <a:gd name="T2" fmla="*/ 0 w 2697"/>
                  <a:gd name="T3" fmla="*/ 206 h 685"/>
                  <a:gd name="T4" fmla="*/ 770 w 2697"/>
                  <a:gd name="T5" fmla="*/ 43 h 685"/>
                  <a:gd name="T6" fmla="*/ 2697 w 2697"/>
                  <a:gd name="T7" fmla="*/ 0 h 685"/>
                  <a:gd name="T8" fmla="*/ 1687 w 2697"/>
                  <a:gd name="T9" fmla="*/ 685 h 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7" h="685">
                    <a:moveTo>
                      <a:pt x="1687" y="685"/>
                    </a:moveTo>
                    <a:lnTo>
                      <a:pt x="0" y="206"/>
                    </a:lnTo>
                    <a:lnTo>
                      <a:pt x="770" y="43"/>
                    </a:lnTo>
                    <a:lnTo>
                      <a:pt x="2697" y="0"/>
                    </a:lnTo>
                    <a:lnTo>
                      <a:pt x="1687" y="68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493" name="Freeform 3911"/>
              <p:cNvSpPr>
                <a:spLocks/>
              </p:cNvSpPr>
              <p:nvPr/>
            </p:nvSpPr>
            <p:spPr bwMode="auto">
              <a:xfrm>
                <a:off x="8239069" y="1449648"/>
                <a:ext cx="447026" cy="170251"/>
              </a:xfrm>
              <a:custGeom>
                <a:avLst/>
                <a:gdLst>
                  <a:gd name="T0" fmla="*/ 8 w 961"/>
                  <a:gd name="T1" fmla="*/ 482 h 482"/>
                  <a:gd name="T2" fmla="*/ 9 w 961"/>
                  <a:gd name="T3" fmla="*/ 482 h 482"/>
                  <a:gd name="T4" fmla="*/ 15 w 961"/>
                  <a:gd name="T5" fmla="*/ 481 h 482"/>
                  <a:gd name="T6" fmla="*/ 24 w 961"/>
                  <a:gd name="T7" fmla="*/ 478 h 482"/>
                  <a:gd name="T8" fmla="*/ 38 w 961"/>
                  <a:gd name="T9" fmla="*/ 475 h 482"/>
                  <a:gd name="T10" fmla="*/ 55 w 961"/>
                  <a:gd name="T11" fmla="*/ 471 h 482"/>
                  <a:gd name="T12" fmla="*/ 74 w 961"/>
                  <a:gd name="T13" fmla="*/ 467 h 482"/>
                  <a:gd name="T14" fmla="*/ 95 w 961"/>
                  <a:gd name="T15" fmla="*/ 462 h 482"/>
                  <a:gd name="T16" fmla="*/ 120 w 961"/>
                  <a:gd name="T17" fmla="*/ 456 h 482"/>
                  <a:gd name="T18" fmla="*/ 147 w 961"/>
                  <a:gd name="T19" fmla="*/ 450 h 482"/>
                  <a:gd name="T20" fmla="*/ 175 w 961"/>
                  <a:gd name="T21" fmla="*/ 442 h 482"/>
                  <a:gd name="T22" fmla="*/ 206 w 961"/>
                  <a:gd name="T23" fmla="*/ 436 h 482"/>
                  <a:gd name="T24" fmla="*/ 238 w 961"/>
                  <a:gd name="T25" fmla="*/ 428 h 482"/>
                  <a:gd name="T26" fmla="*/ 272 w 961"/>
                  <a:gd name="T27" fmla="*/ 419 h 482"/>
                  <a:gd name="T28" fmla="*/ 306 w 961"/>
                  <a:gd name="T29" fmla="*/ 412 h 482"/>
                  <a:gd name="T30" fmla="*/ 342 w 961"/>
                  <a:gd name="T31" fmla="*/ 404 h 482"/>
                  <a:gd name="T32" fmla="*/ 378 w 961"/>
                  <a:gd name="T33" fmla="*/ 395 h 482"/>
                  <a:gd name="T34" fmla="*/ 961 w 961"/>
                  <a:gd name="T35" fmla="*/ 0 h 482"/>
                  <a:gd name="T36" fmla="*/ 415 w 961"/>
                  <a:gd name="T37" fmla="*/ 12 h 482"/>
                  <a:gd name="T38" fmla="*/ 0 w 961"/>
                  <a:gd name="T39" fmla="*/ 473 h 482"/>
                  <a:gd name="T40" fmla="*/ 8 w 961"/>
                  <a:gd name="T41" fmla="*/ 482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1" h="482">
                    <a:moveTo>
                      <a:pt x="8" y="482"/>
                    </a:moveTo>
                    <a:lnTo>
                      <a:pt x="9" y="482"/>
                    </a:lnTo>
                    <a:lnTo>
                      <a:pt x="15" y="481"/>
                    </a:lnTo>
                    <a:lnTo>
                      <a:pt x="24" y="478"/>
                    </a:lnTo>
                    <a:lnTo>
                      <a:pt x="38" y="475"/>
                    </a:lnTo>
                    <a:lnTo>
                      <a:pt x="55" y="471"/>
                    </a:lnTo>
                    <a:lnTo>
                      <a:pt x="74" y="467"/>
                    </a:lnTo>
                    <a:lnTo>
                      <a:pt x="95" y="462"/>
                    </a:lnTo>
                    <a:lnTo>
                      <a:pt x="120" y="456"/>
                    </a:lnTo>
                    <a:lnTo>
                      <a:pt x="147" y="450"/>
                    </a:lnTo>
                    <a:lnTo>
                      <a:pt x="175" y="442"/>
                    </a:lnTo>
                    <a:lnTo>
                      <a:pt x="206" y="436"/>
                    </a:lnTo>
                    <a:lnTo>
                      <a:pt x="238" y="428"/>
                    </a:lnTo>
                    <a:lnTo>
                      <a:pt x="272" y="419"/>
                    </a:lnTo>
                    <a:lnTo>
                      <a:pt x="306" y="412"/>
                    </a:lnTo>
                    <a:lnTo>
                      <a:pt x="342" y="404"/>
                    </a:lnTo>
                    <a:lnTo>
                      <a:pt x="378" y="395"/>
                    </a:lnTo>
                    <a:lnTo>
                      <a:pt x="961" y="0"/>
                    </a:lnTo>
                    <a:lnTo>
                      <a:pt x="415" y="12"/>
                    </a:lnTo>
                    <a:lnTo>
                      <a:pt x="0" y="473"/>
                    </a:lnTo>
                    <a:lnTo>
                      <a:pt x="8" y="482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494" name="Freeform 3912"/>
              <p:cNvSpPr>
                <a:spLocks/>
              </p:cNvSpPr>
              <p:nvPr/>
            </p:nvSpPr>
            <p:spPr bwMode="auto">
              <a:xfrm>
                <a:off x="8236764" y="1237670"/>
                <a:ext cx="324900" cy="381673"/>
              </a:xfrm>
              <a:custGeom>
                <a:avLst/>
                <a:gdLst>
                  <a:gd name="T0" fmla="*/ 106 w 699"/>
                  <a:gd name="T1" fmla="*/ 0 h 1082"/>
                  <a:gd name="T2" fmla="*/ 98 w 699"/>
                  <a:gd name="T3" fmla="*/ 7 h 1082"/>
                  <a:gd name="T4" fmla="*/ 90 w 699"/>
                  <a:gd name="T5" fmla="*/ 10 h 1082"/>
                  <a:gd name="T6" fmla="*/ 0 w 699"/>
                  <a:gd name="T7" fmla="*/ 1068 h 1082"/>
                  <a:gd name="T8" fmla="*/ 6 w 699"/>
                  <a:gd name="T9" fmla="*/ 1074 h 1082"/>
                  <a:gd name="T10" fmla="*/ 12 w 699"/>
                  <a:gd name="T11" fmla="*/ 1082 h 1082"/>
                  <a:gd name="T12" fmla="*/ 662 w 699"/>
                  <a:gd name="T13" fmla="*/ 659 h 1082"/>
                  <a:gd name="T14" fmla="*/ 699 w 699"/>
                  <a:gd name="T15" fmla="*/ 357 h 1082"/>
                  <a:gd name="T16" fmla="*/ 106 w 699"/>
                  <a:gd name="T17" fmla="*/ 0 h 10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9" h="1082">
                    <a:moveTo>
                      <a:pt x="106" y="0"/>
                    </a:moveTo>
                    <a:lnTo>
                      <a:pt x="98" y="7"/>
                    </a:lnTo>
                    <a:lnTo>
                      <a:pt x="90" y="10"/>
                    </a:lnTo>
                    <a:lnTo>
                      <a:pt x="0" y="1068"/>
                    </a:lnTo>
                    <a:lnTo>
                      <a:pt x="6" y="1074"/>
                    </a:lnTo>
                    <a:lnTo>
                      <a:pt x="12" y="1082"/>
                    </a:lnTo>
                    <a:lnTo>
                      <a:pt x="662" y="659"/>
                    </a:lnTo>
                    <a:lnTo>
                      <a:pt x="699" y="357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495" name="Freeform 3913"/>
              <p:cNvSpPr>
                <a:spLocks/>
              </p:cNvSpPr>
              <p:nvPr/>
            </p:nvSpPr>
            <p:spPr bwMode="auto">
              <a:xfrm>
                <a:off x="8248286" y="1247684"/>
                <a:ext cx="303010" cy="359974"/>
              </a:xfrm>
              <a:custGeom>
                <a:avLst/>
                <a:gdLst>
                  <a:gd name="T0" fmla="*/ 619 w 654"/>
                  <a:gd name="T1" fmla="*/ 619 h 1020"/>
                  <a:gd name="T2" fmla="*/ 0 w 654"/>
                  <a:gd name="T3" fmla="*/ 1020 h 1020"/>
                  <a:gd name="T4" fmla="*/ 87 w 654"/>
                  <a:gd name="T5" fmla="*/ 0 h 1020"/>
                  <a:gd name="T6" fmla="*/ 654 w 654"/>
                  <a:gd name="T7" fmla="*/ 340 h 1020"/>
                  <a:gd name="T8" fmla="*/ 619 w 654"/>
                  <a:gd name="T9" fmla="*/ 619 h 1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4" h="1020">
                    <a:moveTo>
                      <a:pt x="619" y="619"/>
                    </a:moveTo>
                    <a:lnTo>
                      <a:pt x="0" y="1020"/>
                    </a:lnTo>
                    <a:lnTo>
                      <a:pt x="87" y="0"/>
                    </a:lnTo>
                    <a:lnTo>
                      <a:pt x="654" y="340"/>
                    </a:lnTo>
                    <a:lnTo>
                      <a:pt x="619" y="619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496" name="Freeform 3914"/>
              <p:cNvSpPr>
                <a:spLocks/>
              </p:cNvSpPr>
              <p:nvPr/>
            </p:nvSpPr>
            <p:spPr bwMode="auto">
              <a:xfrm>
                <a:off x="7652636" y="1237113"/>
                <a:ext cx="635975" cy="382786"/>
              </a:xfrm>
              <a:custGeom>
                <a:avLst/>
                <a:gdLst>
                  <a:gd name="T0" fmla="*/ 1358 w 1370"/>
                  <a:gd name="T1" fmla="*/ 0 h 1084"/>
                  <a:gd name="T2" fmla="*/ 0 w 1370"/>
                  <a:gd name="T3" fmla="*/ 157 h 1084"/>
                  <a:gd name="T4" fmla="*/ 113 w 1370"/>
                  <a:gd name="T5" fmla="*/ 743 h 1084"/>
                  <a:gd name="T6" fmla="*/ 1272 w 1370"/>
                  <a:gd name="T7" fmla="*/ 1084 h 1084"/>
                  <a:gd name="T8" fmla="*/ 1272 w 1370"/>
                  <a:gd name="T9" fmla="*/ 1075 h 1084"/>
                  <a:gd name="T10" fmla="*/ 1279 w 1370"/>
                  <a:gd name="T11" fmla="*/ 1070 h 1084"/>
                  <a:gd name="T12" fmla="*/ 1370 w 1370"/>
                  <a:gd name="T13" fmla="*/ 12 h 1084"/>
                  <a:gd name="T14" fmla="*/ 1364 w 1370"/>
                  <a:gd name="T15" fmla="*/ 1 h 1084"/>
                  <a:gd name="T16" fmla="*/ 1358 w 1370"/>
                  <a:gd name="T17" fmla="*/ 0 h 1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70" h="1084">
                    <a:moveTo>
                      <a:pt x="1358" y="0"/>
                    </a:moveTo>
                    <a:lnTo>
                      <a:pt x="0" y="157"/>
                    </a:lnTo>
                    <a:lnTo>
                      <a:pt x="113" y="743"/>
                    </a:lnTo>
                    <a:lnTo>
                      <a:pt x="1272" y="1084"/>
                    </a:lnTo>
                    <a:lnTo>
                      <a:pt x="1272" y="1075"/>
                    </a:lnTo>
                    <a:lnTo>
                      <a:pt x="1279" y="1070"/>
                    </a:lnTo>
                    <a:lnTo>
                      <a:pt x="1370" y="12"/>
                    </a:lnTo>
                    <a:lnTo>
                      <a:pt x="1364" y="1"/>
                    </a:lnTo>
                    <a:lnTo>
                      <a:pt x="135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497" name="Freeform 3915"/>
              <p:cNvSpPr>
                <a:spLocks/>
              </p:cNvSpPr>
              <p:nvPr/>
            </p:nvSpPr>
            <p:spPr bwMode="auto">
              <a:xfrm>
                <a:off x="7488934" y="1244903"/>
                <a:ext cx="614086" cy="365537"/>
              </a:xfrm>
              <a:custGeom>
                <a:avLst/>
                <a:gdLst>
                  <a:gd name="T0" fmla="*/ 1235 w 1323"/>
                  <a:gd name="T1" fmla="*/ 1034 h 1034"/>
                  <a:gd name="T2" fmla="*/ 108 w 1323"/>
                  <a:gd name="T3" fmla="*/ 703 h 1034"/>
                  <a:gd name="T4" fmla="*/ 0 w 1323"/>
                  <a:gd name="T5" fmla="*/ 152 h 1034"/>
                  <a:gd name="T6" fmla="*/ 1323 w 1323"/>
                  <a:gd name="T7" fmla="*/ 0 h 1034"/>
                  <a:gd name="T8" fmla="*/ 1235 w 1323"/>
                  <a:gd name="T9" fmla="*/ 1034 h 1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3" h="1034">
                    <a:moveTo>
                      <a:pt x="1235" y="1034"/>
                    </a:moveTo>
                    <a:lnTo>
                      <a:pt x="108" y="703"/>
                    </a:lnTo>
                    <a:lnTo>
                      <a:pt x="0" y="152"/>
                    </a:lnTo>
                    <a:lnTo>
                      <a:pt x="1323" y="0"/>
                    </a:lnTo>
                    <a:lnTo>
                      <a:pt x="1235" y="1034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498" name="Freeform 3916"/>
              <p:cNvSpPr>
                <a:spLocks/>
              </p:cNvSpPr>
              <p:nvPr/>
            </p:nvSpPr>
            <p:spPr bwMode="auto">
              <a:xfrm>
                <a:off x="7704481" y="1326133"/>
                <a:ext cx="526522" cy="243692"/>
              </a:xfrm>
              <a:custGeom>
                <a:avLst/>
                <a:gdLst>
                  <a:gd name="T0" fmla="*/ 0 w 1133"/>
                  <a:gd name="T1" fmla="*/ 21 h 691"/>
                  <a:gd name="T2" fmla="*/ 74 w 1133"/>
                  <a:gd name="T3" fmla="*/ 419 h 691"/>
                  <a:gd name="T4" fmla="*/ 1100 w 1133"/>
                  <a:gd name="T5" fmla="*/ 691 h 691"/>
                  <a:gd name="T6" fmla="*/ 1133 w 1133"/>
                  <a:gd name="T7" fmla="*/ 0 h 691"/>
                  <a:gd name="T8" fmla="*/ 0 w 1133"/>
                  <a:gd name="T9" fmla="*/ 21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3" h="691">
                    <a:moveTo>
                      <a:pt x="0" y="21"/>
                    </a:moveTo>
                    <a:lnTo>
                      <a:pt x="74" y="419"/>
                    </a:lnTo>
                    <a:lnTo>
                      <a:pt x="1100" y="691"/>
                    </a:lnTo>
                    <a:lnTo>
                      <a:pt x="1133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499" name="Freeform 3917"/>
              <p:cNvSpPr>
                <a:spLocks/>
              </p:cNvSpPr>
              <p:nvPr/>
            </p:nvSpPr>
            <p:spPr bwMode="auto">
              <a:xfrm>
                <a:off x="7717155" y="1333923"/>
                <a:ext cx="503480" cy="227001"/>
              </a:xfrm>
              <a:custGeom>
                <a:avLst/>
                <a:gdLst>
                  <a:gd name="T0" fmla="*/ 1054 w 1084"/>
                  <a:gd name="T1" fmla="*/ 642 h 642"/>
                  <a:gd name="T2" fmla="*/ 66 w 1084"/>
                  <a:gd name="T3" fmla="*/ 381 h 642"/>
                  <a:gd name="T4" fmla="*/ 0 w 1084"/>
                  <a:gd name="T5" fmla="*/ 22 h 642"/>
                  <a:gd name="T6" fmla="*/ 1084 w 1084"/>
                  <a:gd name="T7" fmla="*/ 0 h 642"/>
                  <a:gd name="T8" fmla="*/ 1054 w 1084"/>
                  <a:gd name="T9" fmla="*/ 642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4" h="642">
                    <a:moveTo>
                      <a:pt x="1054" y="642"/>
                    </a:moveTo>
                    <a:lnTo>
                      <a:pt x="66" y="381"/>
                    </a:lnTo>
                    <a:lnTo>
                      <a:pt x="0" y="22"/>
                    </a:lnTo>
                    <a:lnTo>
                      <a:pt x="1084" y="0"/>
                    </a:lnTo>
                    <a:lnTo>
                      <a:pt x="1054" y="642"/>
                    </a:lnTo>
                    <a:close/>
                  </a:path>
                </a:pathLst>
              </a:custGeom>
              <a:solidFill>
                <a:srgbClr val="B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00" name="Freeform 3918"/>
              <p:cNvSpPr>
                <a:spLocks/>
              </p:cNvSpPr>
              <p:nvPr/>
            </p:nvSpPr>
            <p:spPr bwMode="auto">
              <a:xfrm>
                <a:off x="7747110" y="1446310"/>
                <a:ext cx="463155" cy="114613"/>
              </a:xfrm>
              <a:custGeom>
                <a:avLst/>
                <a:gdLst>
                  <a:gd name="T0" fmla="*/ 0 w 996"/>
                  <a:gd name="T1" fmla="*/ 58 h 322"/>
                  <a:gd name="T2" fmla="*/ 1 w 996"/>
                  <a:gd name="T3" fmla="*/ 61 h 322"/>
                  <a:gd name="T4" fmla="*/ 989 w 996"/>
                  <a:gd name="T5" fmla="*/ 322 h 322"/>
                  <a:gd name="T6" fmla="*/ 996 w 996"/>
                  <a:gd name="T7" fmla="*/ 163 h 322"/>
                  <a:gd name="T8" fmla="*/ 66 w 996"/>
                  <a:gd name="T9" fmla="*/ 0 h 322"/>
                  <a:gd name="T10" fmla="*/ 0 w 996"/>
                  <a:gd name="T11" fmla="*/ 58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6" h="322">
                    <a:moveTo>
                      <a:pt x="0" y="58"/>
                    </a:moveTo>
                    <a:lnTo>
                      <a:pt x="1" y="61"/>
                    </a:lnTo>
                    <a:lnTo>
                      <a:pt x="989" y="322"/>
                    </a:lnTo>
                    <a:lnTo>
                      <a:pt x="996" y="163"/>
                    </a:lnTo>
                    <a:lnTo>
                      <a:pt x="66" y="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7F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01" name="Freeform 3919"/>
              <p:cNvSpPr>
                <a:spLocks/>
              </p:cNvSpPr>
              <p:nvPr/>
            </p:nvSpPr>
            <p:spPr bwMode="auto">
              <a:xfrm>
                <a:off x="8281697" y="1318900"/>
                <a:ext cx="250012" cy="242579"/>
              </a:xfrm>
              <a:custGeom>
                <a:avLst/>
                <a:gdLst>
                  <a:gd name="T0" fmla="*/ 55 w 539"/>
                  <a:gd name="T1" fmla="*/ 0 h 686"/>
                  <a:gd name="T2" fmla="*/ 0 w 539"/>
                  <a:gd name="T3" fmla="*/ 686 h 686"/>
                  <a:gd name="T4" fmla="*/ 510 w 539"/>
                  <a:gd name="T5" fmla="*/ 402 h 686"/>
                  <a:gd name="T6" fmla="*/ 539 w 539"/>
                  <a:gd name="T7" fmla="*/ 170 h 686"/>
                  <a:gd name="T8" fmla="*/ 55 w 539"/>
                  <a:gd name="T9" fmla="*/ 0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9" h="686">
                    <a:moveTo>
                      <a:pt x="55" y="0"/>
                    </a:moveTo>
                    <a:lnTo>
                      <a:pt x="0" y="686"/>
                    </a:lnTo>
                    <a:lnTo>
                      <a:pt x="510" y="402"/>
                    </a:lnTo>
                    <a:lnTo>
                      <a:pt x="539" y="17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02" name="Freeform 3920"/>
              <p:cNvSpPr>
                <a:spLocks/>
              </p:cNvSpPr>
              <p:nvPr/>
            </p:nvSpPr>
            <p:spPr bwMode="auto">
              <a:xfrm>
                <a:off x="8292067" y="1329472"/>
                <a:ext cx="229273" cy="219212"/>
              </a:xfrm>
              <a:custGeom>
                <a:avLst/>
                <a:gdLst>
                  <a:gd name="T0" fmla="*/ 465 w 491"/>
                  <a:gd name="T1" fmla="*/ 359 h 620"/>
                  <a:gd name="T2" fmla="*/ 0 w 491"/>
                  <a:gd name="T3" fmla="*/ 620 h 620"/>
                  <a:gd name="T4" fmla="*/ 50 w 491"/>
                  <a:gd name="T5" fmla="*/ 0 h 620"/>
                  <a:gd name="T6" fmla="*/ 491 w 491"/>
                  <a:gd name="T7" fmla="*/ 155 h 620"/>
                  <a:gd name="T8" fmla="*/ 465 w 491"/>
                  <a:gd name="T9" fmla="*/ 359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1" h="620">
                    <a:moveTo>
                      <a:pt x="465" y="359"/>
                    </a:moveTo>
                    <a:lnTo>
                      <a:pt x="0" y="620"/>
                    </a:lnTo>
                    <a:lnTo>
                      <a:pt x="50" y="0"/>
                    </a:lnTo>
                    <a:lnTo>
                      <a:pt x="491" y="155"/>
                    </a:lnTo>
                    <a:lnTo>
                      <a:pt x="465" y="359"/>
                    </a:lnTo>
                    <a:close/>
                  </a:path>
                </a:pathLst>
              </a:custGeom>
              <a:solidFill>
                <a:srgbClr val="93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03" name="Freeform 3921"/>
              <p:cNvSpPr>
                <a:spLocks/>
              </p:cNvSpPr>
              <p:nvPr/>
            </p:nvSpPr>
            <p:spPr bwMode="auto">
              <a:xfrm>
                <a:off x="8292067" y="1444641"/>
                <a:ext cx="210839" cy="104042"/>
              </a:xfrm>
              <a:custGeom>
                <a:avLst/>
                <a:gdLst>
                  <a:gd name="T0" fmla="*/ 16 w 453"/>
                  <a:gd name="T1" fmla="*/ 86 h 293"/>
                  <a:gd name="T2" fmla="*/ 0 w 453"/>
                  <a:gd name="T3" fmla="*/ 293 h 293"/>
                  <a:gd name="T4" fmla="*/ 453 w 453"/>
                  <a:gd name="T5" fmla="*/ 40 h 293"/>
                  <a:gd name="T6" fmla="*/ 393 w 453"/>
                  <a:gd name="T7" fmla="*/ 0 h 293"/>
                  <a:gd name="T8" fmla="*/ 16 w 453"/>
                  <a:gd name="T9" fmla="*/ 86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3" h="293">
                    <a:moveTo>
                      <a:pt x="16" y="86"/>
                    </a:moveTo>
                    <a:lnTo>
                      <a:pt x="0" y="293"/>
                    </a:lnTo>
                    <a:lnTo>
                      <a:pt x="453" y="40"/>
                    </a:lnTo>
                    <a:lnTo>
                      <a:pt x="393" y="0"/>
                    </a:lnTo>
                    <a:lnTo>
                      <a:pt x="16" y="86"/>
                    </a:lnTo>
                    <a:close/>
                  </a:path>
                </a:pathLst>
              </a:custGeom>
              <a:solidFill>
                <a:srgbClr val="7F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04" name="Freeform 3922"/>
              <p:cNvSpPr>
                <a:spLocks/>
              </p:cNvSpPr>
              <p:nvPr/>
            </p:nvSpPr>
            <p:spPr bwMode="auto">
              <a:xfrm>
                <a:off x="7841585" y="1399018"/>
                <a:ext cx="154385" cy="167469"/>
              </a:xfrm>
              <a:custGeom>
                <a:avLst/>
                <a:gdLst>
                  <a:gd name="T0" fmla="*/ 0 w 334"/>
                  <a:gd name="T1" fmla="*/ 0 h 474"/>
                  <a:gd name="T2" fmla="*/ 46 w 334"/>
                  <a:gd name="T3" fmla="*/ 399 h 474"/>
                  <a:gd name="T4" fmla="*/ 321 w 334"/>
                  <a:gd name="T5" fmla="*/ 474 h 474"/>
                  <a:gd name="T6" fmla="*/ 334 w 334"/>
                  <a:gd name="T7" fmla="*/ 46 h 474"/>
                  <a:gd name="T8" fmla="*/ 0 w 334"/>
                  <a:gd name="T9" fmla="*/ 0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4" h="474">
                    <a:moveTo>
                      <a:pt x="0" y="0"/>
                    </a:moveTo>
                    <a:lnTo>
                      <a:pt x="46" y="399"/>
                    </a:lnTo>
                    <a:lnTo>
                      <a:pt x="321" y="474"/>
                    </a:lnTo>
                    <a:lnTo>
                      <a:pt x="334" y="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05" name="Freeform 3923"/>
              <p:cNvSpPr>
                <a:spLocks/>
              </p:cNvSpPr>
              <p:nvPr/>
            </p:nvSpPr>
            <p:spPr bwMode="auto">
              <a:xfrm>
                <a:off x="7851954" y="1407920"/>
                <a:ext cx="133647" cy="148552"/>
              </a:xfrm>
              <a:custGeom>
                <a:avLst/>
                <a:gdLst>
                  <a:gd name="T0" fmla="*/ 0 w 287"/>
                  <a:gd name="T1" fmla="*/ 0 h 421"/>
                  <a:gd name="T2" fmla="*/ 287 w 287"/>
                  <a:gd name="T3" fmla="*/ 38 h 421"/>
                  <a:gd name="T4" fmla="*/ 276 w 287"/>
                  <a:gd name="T5" fmla="*/ 421 h 421"/>
                  <a:gd name="T6" fmla="*/ 40 w 287"/>
                  <a:gd name="T7" fmla="*/ 358 h 421"/>
                  <a:gd name="T8" fmla="*/ 0 w 287"/>
                  <a:gd name="T9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421">
                    <a:moveTo>
                      <a:pt x="0" y="0"/>
                    </a:moveTo>
                    <a:lnTo>
                      <a:pt x="287" y="38"/>
                    </a:lnTo>
                    <a:lnTo>
                      <a:pt x="276" y="421"/>
                    </a:lnTo>
                    <a:lnTo>
                      <a:pt x="40" y="3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06" name="Freeform 3924"/>
              <p:cNvSpPr>
                <a:spLocks/>
              </p:cNvSpPr>
              <p:nvPr/>
            </p:nvSpPr>
            <p:spPr bwMode="auto">
              <a:xfrm>
                <a:off x="7860019" y="1453543"/>
                <a:ext cx="123278" cy="102929"/>
              </a:xfrm>
              <a:custGeom>
                <a:avLst/>
                <a:gdLst>
                  <a:gd name="T0" fmla="*/ 165 w 266"/>
                  <a:gd name="T1" fmla="*/ 98 h 292"/>
                  <a:gd name="T2" fmla="*/ 151 w 266"/>
                  <a:gd name="T3" fmla="*/ 90 h 292"/>
                  <a:gd name="T4" fmla="*/ 140 w 266"/>
                  <a:gd name="T5" fmla="*/ 78 h 292"/>
                  <a:gd name="T6" fmla="*/ 131 w 266"/>
                  <a:gd name="T7" fmla="*/ 64 h 292"/>
                  <a:gd name="T8" fmla="*/ 123 w 266"/>
                  <a:gd name="T9" fmla="*/ 50 h 292"/>
                  <a:gd name="T10" fmla="*/ 115 w 266"/>
                  <a:gd name="T11" fmla="*/ 37 h 292"/>
                  <a:gd name="T12" fmla="*/ 108 w 266"/>
                  <a:gd name="T13" fmla="*/ 24 h 292"/>
                  <a:gd name="T14" fmla="*/ 97 w 266"/>
                  <a:gd name="T15" fmla="*/ 14 h 292"/>
                  <a:gd name="T16" fmla="*/ 85 w 266"/>
                  <a:gd name="T17" fmla="*/ 7 h 292"/>
                  <a:gd name="T18" fmla="*/ 74 w 266"/>
                  <a:gd name="T19" fmla="*/ 4 h 292"/>
                  <a:gd name="T20" fmla="*/ 63 w 266"/>
                  <a:gd name="T21" fmla="*/ 1 h 292"/>
                  <a:gd name="T22" fmla="*/ 52 w 266"/>
                  <a:gd name="T23" fmla="*/ 0 h 292"/>
                  <a:gd name="T24" fmla="*/ 43 w 266"/>
                  <a:gd name="T25" fmla="*/ 0 h 292"/>
                  <a:gd name="T26" fmla="*/ 32 w 266"/>
                  <a:gd name="T27" fmla="*/ 1 h 292"/>
                  <a:gd name="T28" fmla="*/ 22 w 266"/>
                  <a:gd name="T29" fmla="*/ 1 h 292"/>
                  <a:gd name="T30" fmla="*/ 11 w 266"/>
                  <a:gd name="T31" fmla="*/ 4 h 292"/>
                  <a:gd name="T32" fmla="*/ 0 w 266"/>
                  <a:gd name="T33" fmla="*/ 7 h 292"/>
                  <a:gd name="T34" fmla="*/ 25 w 266"/>
                  <a:gd name="T35" fmla="*/ 229 h 292"/>
                  <a:gd name="T36" fmla="*/ 261 w 266"/>
                  <a:gd name="T37" fmla="*/ 292 h 292"/>
                  <a:gd name="T38" fmla="*/ 266 w 266"/>
                  <a:gd name="T39" fmla="*/ 90 h 292"/>
                  <a:gd name="T40" fmla="*/ 254 w 266"/>
                  <a:gd name="T41" fmla="*/ 95 h 292"/>
                  <a:gd name="T42" fmla="*/ 243 w 266"/>
                  <a:gd name="T43" fmla="*/ 100 h 292"/>
                  <a:gd name="T44" fmla="*/ 231 w 266"/>
                  <a:gd name="T45" fmla="*/ 103 h 292"/>
                  <a:gd name="T46" fmla="*/ 218 w 266"/>
                  <a:gd name="T47" fmla="*/ 104 h 292"/>
                  <a:gd name="T48" fmla="*/ 205 w 266"/>
                  <a:gd name="T49" fmla="*/ 104 h 292"/>
                  <a:gd name="T50" fmla="*/ 192 w 266"/>
                  <a:gd name="T51" fmla="*/ 104 h 292"/>
                  <a:gd name="T52" fmla="*/ 178 w 266"/>
                  <a:gd name="T53" fmla="*/ 101 h 292"/>
                  <a:gd name="T54" fmla="*/ 165 w 266"/>
                  <a:gd name="T55" fmla="*/ 98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66" h="292">
                    <a:moveTo>
                      <a:pt x="165" y="98"/>
                    </a:moveTo>
                    <a:lnTo>
                      <a:pt x="151" y="90"/>
                    </a:lnTo>
                    <a:lnTo>
                      <a:pt x="140" y="78"/>
                    </a:lnTo>
                    <a:lnTo>
                      <a:pt x="131" y="64"/>
                    </a:lnTo>
                    <a:lnTo>
                      <a:pt x="123" y="50"/>
                    </a:lnTo>
                    <a:lnTo>
                      <a:pt x="115" y="37"/>
                    </a:lnTo>
                    <a:lnTo>
                      <a:pt x="108" y="24"/>
                    </a:lnTo>
                    <a:lnTo>
                      <a:pt x="97" y="14"/>
                    </a:lnTo>
                    <a:lnTo>
                      <a:pt x="85" y="7"/>
                    </a:lnTo>
                    <a:lnTo>
                      <a:pt x="74" y="4"/>
                    </a:lnTo>
                    <a:lnTo>
                      <a:pt x="63" y="1"/>
                    </a:lnTo>
                    <a:lnTo>
                      <a:pt x="52" y="0"/>
                    </a:lnTo>
                    <a:lnTo>
                      <a:pt x="43" y="0"/>
                    </a:lnTo>
                    <a:lnTo>
                      <a:pt x="32" y="1"/>
                    </a:lnTo>
                    <a:lnTo>
                      <a:pt x="22" y="1"/>
                    </a:lnTo>
                    <a:lnTo>
                      <a:pt x="11" y="4"/>
                    </a:lnTo>
                    <a:lnTo>
                      <a:pt x="0" y="7"/>
                    </a:lnTo>
                    <a:lnTo>
                      <a:pt x="25" y="229"/>
                    </a:lnTo>
                    <a:lnTo>
                      <a:pt x="261" y="292"/>
                    </a:lnTo>
                    <a:lnTo>
                      <a:pt x="266" y="90"/>
                    </a:lnTo>
                    <a:lnTo>
                      <a:pt x="254" y="95"/>
                    </a:lnTo>
                    <a:lnTo>
                      <a:pt x="243" y="100"/>
                    </a:lnTo>
                    <a:lnTo>
                      <a:pt x="231" y="103"/>
                    </a:lnTo>
                    <a:lnTo>
                      <a:pt x="218" y="104"/>
                    </a:lnTo>
                    <a:lnTo>
                      <a:pt x="205" y="104"/>
                    </a:lnTo>
                    <a:lnTo>
                      <a:pt x="192" y="104"/>
                    </a:lnTo>
                    <a:lnTo>
                      <a:pt x="178" y="101"/>
                    </a:lnTo>
                    <a:lnTo>
                      <a:pt x="165" y="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07" name="Freeform 3925"/>
              <p:cNvSpPr>
                <a:spLocks/>
              </p:cNvSpPr>
              <p:nvPr/>
            </p:nvSpPr>
            <p:spPr bwMode="auto">
              <a:xfrm>
                <a:off x="7907256" y="1406808"/>
                <a:ext cx="16130" cy="137425"/>
              </a:xfrm>
              <a:custGeom>
                <a:avLst/>
                <a:gdLst>
                  <a:gd name="T0" fmla="*/ 0 w 36"/>
                  <a:gd name="T1" fmla="*/ 1 h 390"/>
                  <a:gd name="T2" fmla="*/ 15 w 36"/>
                  <a:gd name="T3" fmla="*/ 390 h 390"/>
                  <a:gd name="T4" fmla="*/ 36 w 36"/>
                  <a:gd name="T5" fmla="*/ 390 h 390"/>
                  <a:gd name="T6" fmla="*/ 21 w 36"/>
                  <a:gd name="T7" fmla="*/ 0 h 390"/>
                  <a:gd name="T8" fmla="*/ 0 w 36"/>
                  <a:gd name="T9" fmla="*/ 1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90">
                    <a:moveTo>
                      <a:pt x="0" y="1"/>
                    </a:moveTo>
                    <a:lnTo>
                      <a:pt x="15" y="390"/>
                    </a:lnTo>
                    <a:lnTo>
                      <a:pt x="36" y="390"/>
                    </a:lnTo>
                    <a:lnTo>
                      <a:pt x="2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08" name="Freeform 3926"/>
              <p:cNvSpPr>
                <a:spLocks/>
              </p:cNvSpPr>
              <p:nvPr/>
            </p:nvSpPr>
            <p:spPr bwMode="auto">
              <a:xfrm>
                <a:off x="7672222" y="1551465"/>
                <a:ext cx="102539" cy="25593"/>
              </a:xfrm>
              <a:custGeom>
                <a:avLst/>
                <a:gdLst>
                  <a:gd name="T0" fmla="*/ 221 w 221"/>
                  <a:gd name="T1" fmla="*/ 7 h 72"/>
                  <a:gd name="T2" fmla="*/ 220 w 221"/>
                  <a:gd name="T3" fmla="*/ 3 h 72"/>
                  <a:gd name="T4" fmla="*/ 217 w 221"/>
                  <a:gd name="T5" fmla="*/ 1 h 72"/>
                  <a:gd name="T6" fmla="*/ 212 w 221"/>
                  <a:gd name="T7" fmla="*/ 0 h 72"/>
                  <a:gd name="T8" fmla="*/ 208 w 221"/>
                  <a:gd name="T9" fmla="*/ 0 h 72"/>
                  <a:gd name="T10" fmla="*/ 6 w 221"/>
                  <a:gd name="T11" fmla="*/ 58 h 72"/>
                  <a:gd name="T12" fmla="*/ 5 w 221"/>
                  <a:gd name="T13" fmla="*/ 58 h 72"/>
                  <a:gd name="T14" fmla="*/ 3 w 221"/>
                  <a:gd name="T15" fmla="*/ 60 h 72"/>
                  <a:gd name="T16" fmla="*/ 2 w 221"/>
                  <a:gd name="T17" fmla="*/ 61 h 72"/>
                  <a:gd name="T18" fmla="*/ 0 w 221"/>
                  <a:gd name="T19" fmla="*/ 63 h 72"/>
                  <a:gd name="T20" fmla="*/ 34 w 221"/>
                  <a:gd name="T21" fmla="*/ 72 h 72"/>
                  <a:gd name="T22" fmla="*/ 214 w 221"/>
                  <a:gd name="T23" fmla="*/ 20 h 72"/>
                  <a:gd name="T24" fmla="*/ 218 w 221"/>
                  <a:gd name="T25" fmla="*/ 18 h 72"/>
                  <a:gd name="T26" fmla="*/ 220 w 221"/>
                  <a:gd name="T27" fmla="*/ 15 h 72"/>
                  <a:gd name="T28" fmla="*/ 221 w 221"/>
                  <a:gd name="T29" fmla="*/ 12 h 72"/>
                  <a:gd name="T30" fmla="*/ 221 w 221"/>
                  <a:gd name="T31" fmla="*/ 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1" h="72">
                    <a:moveTo>
                      <a:pt x="221" y="7"/>
                    </a:moveTo>
                    <a:lnTo>
                      <a:pt x="220" y="3"/>
                    </a:lnTo>
                    <a:lnTo>
                      <a:pt x="217" y="1"/>
                    </a:lnTo>
                    <a:lnTo>
                      <a:pt x="212" y="0"/>
                    </a:lnTo>
                    <a:lnTo>
                      <a:pt x="208" y="0"/>
                    </a:lnTo>
                    <a:lnTo>
                      <a:pt x="6" y="58"/>
                    </a:lnTo>
                    <a:lnTo>
                      <a:pt x="5" y="58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3"/>
                    </a:lnTo>
                    <a:lnTo>
                      <a:pt x="34" y="72"/>
                    </a:lnTo>
                    <a:lnTo>
                      <a:pt x="214" y="20"/>
                    </a:lnTo>
                    <a:lnTo>
                      <a:pt x="218" y="18"/>
                    </a:lnTo>
                    <a:lnTo>
                      <a:pt x="220" y="15"/>
                    </a:lnTo>
                    <a:lnTo>
                      <a:pt x="221" y="12"/>
                    </a:lnTo>
                    <a:lnTo>
                      <a:pt x="221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09" name="Freeform 3927"/>
              <p:cNvSpPr>
                <a:spLocks/>
              </p:cNvSpPr>
              <p:nvPr/>
            </p:nvSpPr>
            <p:spPr bwMode="auto">
              <a:xfrm>
                <a:off x="7771305" y="1569825"/>
                <a:ext cx="99083" cy="28375"/>
              </a:xfrm>
              <a:custGeom>
                <a:avLst/>
                <a:gdLst>
                  <a:gd name="T0" fmla="*/ 212 w 212"/>
                  <a:gd name="T1" fmla="*/ 8 h 80"/>
                  <a:gd name="T2" fmla="*/ 210 w 212"/>
                  <a:gd name="T3" fmla="*/ 3 h 80"/>
                  <a:gd name="T4" fmla="*/ 207 w 212"/>
                  <a:gd name="T5" fmla="*/ 1 h 80"/>
                  <a:gd name="T6" fmla="*/ 203 w 212"/>
                  <a:gd name="T7" fmla="*/ 0 h 80"/>
                  <a:gd name="T8" fmla="*/ 198 w 212"/>
                  <a:gd name="T9" fmla="*/ 0 h 80"/>
                  <a:gd name="T10" fmla="*/ 4 w 212"/>
                  <a:gd name="T11" fmla="*/ 66 h 80"/>
                  <a:gd name="T12" fmla="*/ 3 w 212"/>
                  <a:gd name="T13" fmla="*/ 68 h 80"/>
                  <a:gd name="T14" fmla="*/ 1 w 212"/>
                  <a:gd name="T15" fmla="*/ 68 h 80"/>
                  <a:gd name="T16" fmla="*/ 0 w 212"/>
                  <a:gd name="T17" fmla="*/ 69 h 80"/>
                  <a:gd name="T18" fmla="*/ 0 w 212"/>
                  <a:gd name="T19" fmla="*/ 71 h 80"/>
                  <a:gd name="T20" fmla="*/ 30 w 212"/>
                  <a:gd name="T21" fmla="*/ 80 h 80"/>
                  <a:gd name="T22" fmla="*/ 206 w 212"/>
                  <a:gd name="T23" fmla="*/ 21 h 80"/>
                  <a:gd name="T24" fmla="*/ 209 w 212"/>
                  <a:gd name="T25" fmla="*/ 18 h 80"/>
                  <a:gd name="T26" fmla="*/ 212 w 212"/>
                  <a:gd name="T27" fmla="*/ 15 h 80"/>
                  <a:gd name="T28" fmla="*/ 212 w 212"/>
                  <a:gd name="T29" fmla="*/ 11 h 80"/>
                  <a:gd name="T30" fmla="*/ 212 w 212"/>
                  <a:gd name="T31" fmla="*/ 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2" h="80">
                    <a:moveTo>
                      <a:pt x="212" y="8"/>
                    </a:moveTo>
                    <a:lnTo>
                      <a:pt x="210" y="3"/>
                    </a:lnTo>
                    <a:lnTo>
                      <a:pt x="207" y="1"/>
                    </a:lnTo>
                    <a:lnTo>
                      <a:pt x="203" y="0"/>
                    </a:lnTo>
                    <a:lnTo>
                      <a:pt x="198" y="0"/>
                    </a:lnTo>
                    <a:lnTo>
                      <a:pt x="4" y="66"/>
                    </a:lnTo>
                    <a:lnTo>
                      <a:pt x="3" y="68"/>
                    </a:lnTo>
                    <a:lnTo>
                      <a:pt x="1" y="68"/>
                    </a:lnTo>
                    <a:lnTo>
                      <a:pt x="0" y="69"/>
                    </a:lnTo>
                    <a:lnTo>
                      <a:pt x="0" y="71"/>
                    </a:lnTo>
                    <a:lnTo>
                      <a:pt x="30" y="80"/>
                    </a:lnTo>
                    <a:lnTo>
                      <a:pt x="206" y="21"/>
                    </a:lnTo>
                    <a:lnTo>
                      <a:pt x="209" y="18"/>
                    </a:lnTo>
                    <a:lnTo>
                      <a:pt x="212" y="15"/>
                    </a:lnTo>
                    <a:lnTo>
                      <a:pt x="212" y="11"/>
                    </a:lnTo>
                    <a:lnTo>
                      <a:pt x="212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10" name="Freeform 3928"/>
              <p:cNvSpPr>
                <a:spLocks/>
              </p:cNvSpPr>
              <p:nvPr/>
            </p:nvSpPr>
            <p:spPr bwMode="auto">
              <a:xfrm>
                <a:off x="7870388" y="1589298"/>
                <a:ext cx="95627" cy="30044"/>
              </a:xfrm>
              <a:custGeom>
                <a:avLst/>
                <a:gdLst>
                  <a:gd name="T0" fmla="*/ 204 w 206"/>
                  <a:gd name="T1" fmla="*/ 8 h 88"/>
                  <a:gd name="T2" fmla="*/ 202 w 206"/>
                  <a:gd name="T3" fmla="*/ 3 h 88"/>
                  <a:gd name="T4" fmla="*/ 199 w 206"/>
                  <a:gd name="T5" fmla="*/ 2 h 88"/>
                  <a:gd name="T6" fmla="*/ 195 w 206"/>
                  <a:gd name="T7" fmla="*/ 0 h 88"/>
                  <a:gd name="T8" fmla="*/ 190 w 206"/>
                  <a:gd name="T9" fmla="*/ 2 h 88"/>
                  <a:gd name="T10" fmla="*/ 6 w 206"/>
                  <a:gd name="T11" fmla="*/ 74 h 88"/>
                  <a:gd name="T12" fmla="*/ 4 w 206"/>
                  <a:gd name="T13" fmla="*/ 75 h 88"/>
                  <a:gd name="T14" fmla="*/ 3 w 206"/>
                  <a:gd name="T15" fmla="*/ 77 h 88"/>
                  <a:gd name="T16" fmla="*/ 1 w 206"/>
                  <a:gd name="T17" fmla="*/ 78 h 88"/>
                  <a:gd name="T18" fmla="*/ 0 w 206"/>
                  <a:gd name="T19" fmla="*/ 80 h 88"/>
                  <a:gd name="T20" fmla="*/ 29 w 206"/>
                  <a:gd name="T21" fmla="*/ 88 h 88"/>
                  <a:gd name="T22" fmla="*/ 199 w 206"/>
                  <a:gd name="T23" fmla="*/ 22 h 88"/>
                  <a:gd name="T24" fmla="*/ 202 w 206"/>
                  <a:gd name="T25" fmla="*/ 19 h 88"/>
                  <a:gd name="T26" fmla="*/ 204 w 206"/>
                  <a:gd name="T27" fmla="*/ 16 h 88"/>
                  <a:gd name="T28" fmla="*/ 206 w 206"/>
                  <a:gd name="T29" fmla="*/ 11 h 88"/>
                  <a:gd name="T30" fmla="*/ 204 w 206"/>
                  <a:gd name="T31" fmla="*/ 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6" h="88">
                    <a:moveTo>
                      <a:pt x="204" y="8"/>
                    </a:moveTo>
                    <a:lnTo>
                      <a:pt x="202" y="3"/>
                    </a:lnTo>
                    <a:lnTo>
                      <a:pt x="199" y="2"/>
                    </a:lnTo>
                    <a:lnTo>
                      <a:pt x="195" y="0"/>
                    </a:lnTo>
                    <a:lnTo>
                      <a:pt x="190" y="2"/>
                    </a:lnTo>
                    <a:lnTo>
                      <a:pt x="6" y="74"/>
                    </a:lnTo>
                    <a:lnTo>
                      <a:pt x="4" y="75"/>
                    </a:lnTo>
                    <a:lnTo>
                      <a:pt x="3" y="77"/>
                    </a:lnTo>
                    <a:lnTo>
                      <a:pt x="1" y="78"/>
                    </a:lnTo>
                    <a:lnTo>
                      <a:pt x="0" y="80"/>
                    </a:lnTo>
                    <a:lnTo>
                      <a:pt x="29" y="88"/>
                    </a:lnTo>
                    <a:lnTo>
                      <a:pt x="199" y="22"/>
                    </a:lnTo>
                    <a:lnTo>
                      <a:pt x="202" y="19"/>
                    </a:lnTo>
                    <a:lnTo>
                      <a:pt x="204" y="16"/>
                    </a:lnTo>
                    <a:lnTo>
                      <a:pt x="206" y="11"/>
                    </a:lnTo>
                    <a:lnTo>
                      <a:pt x="20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11" name="Freeform 3929"/>
              <p:cNvSpPr>
                <a:spLocks/>
              </p:cNvSpPr>
              <p:nvPr/>
            </p:nvSpPr>
            <p:spPr bwMode="auto">
              <a:xfrm>
                <a:off x="7969471" y="1607659"/>
                <a:ext cx="91018" cy="32826"/>
              </a:xfrm>
              <a:custGeom>
                <a:avLst/>
                <a:gdLst>
                  <a:gd name="T0" fmla="*/ 197 w 197"/>
                  <a:gd name="T1" fmla="*/ 7 h 96"/>
                  <a:gd name="T2" fmla="*/ 194 w 197"/>
                  <a:gd name="T3" fmla="*/ 3 h 96"/>
                  <a:gd name="T4" fmla="*/ 191 w 197"/>
                  <a:gd name="T5" fmla="*/ 2 h 96"/>
                  <a:gd name="T6" fmla="*/ 186 w 197"/>
                  <a:gd name="T7" fmla="*/ 0 h 96"/>
                  <a:gd name="T8" fmla="*/ 183 w 197"/>
                  <a:gd name="T9" fmla="*/ 2 h 96"/>
                  <a:gd name="T10" fmla="*/ 6 w 197"/>
                  <a:gd name="T11" fmla="*/ 83 h 96"/>
                  <a:gd name="T12" fmla="*/ 5 w 197"/>
                  <a:gd name="T13" fmla="*/ 83 h 96"/>
                  <a:gd name="T14" fmla="*/ 3 w 197"/>
                  <a:gd name="T15" fmla="*/ 85 h 96"/>
                  <a:gd name="T16" fmla="*/ 2 w 197"/>
                  <a:gd name="T17" fmla="*/ 86 h 96"/>
                  <a:gd name="T18" fmla="*/ 0 w 197"/>
                  <a:gd name="T19" fmla="*/ 88 h 96"/>
                  <a:gd name="T20" fmla="*/ 28 w 197"/>
                  <a:gd name="T21" fmla="*/ 96 h 96"/>
                  <a:gd name="T22" fmla="*/ 191 w 197"/>
                  <a:gd name="T23" fmla="*/ 22 h 96"/>
                  <a:gd name="T24" fmla="*/ 194 w 197"/>
                  <a:gd name="T25" fmla="*/ 19 h 96"/>
                  <a:gd name="T26" fmla="*/ 197 w 197"/>
                  <a:gd name="T27" fmla="*/ 16 h 96"/>
                  <a:gd name="T28" fmla="*/ 197 w 197"/>
                  <a:gd name="T29" fmla="*/ 11 h 96"/>
                  <a:gd name="T30" fmla="*/ 197 w 197"/>
                  <a:gd name="T31" fmla="*/ 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7" h="96">
                    <a:moveTo>
                      <a:pt x="197" y="7"/>
                    </a:moveTo>
                    <a:lnTo>
                      <a:pt x="194" y="3"/>
                    </a:lnTo>
                    <a:lnTo>
                      <a:pt x="191" y="2"/>
                    </a:lnTo>
                    <a:lnTo>
                      <a:pt x="186" y="0"/>
                    </a:lnTo>
                    <a:lnTo>
                      <a:pt x="183" y="2"/>
                    </a:lnTo>
                    <a:lnTo>
                      <a:pt x="6" y="83"/>
                    </a:lnTo>
                    <a:lnTo>
                      <a:pt x="5" y="83"/>
                    </a:lnTo>
                    <a:lnTo>
                      <a:pt x="3" y="85"/>
                    </a:lnTo>
                    <a:lnTo>
                      <a:pt x="2" y="86"/>
                    </a:lnTo>
                    <a:lnTo>
                      <a:pt x="0" y="88"/>
                    </a:lnTo>
                    <a:lnTo>
                      <a:pt x="28" y="96"/>
                    </a:lnTo>
                    <a:lnTo>
                      <a:pt x="191" y="22"/>
                    </a:lnTo>
                    <a:lnTo>
                      <a:pt x="194" y="19"/>
                    </a:lnTo>
                    <a:lnTo>
                      <a:pt x="197" y="16"/>
                    </a:lnTo>
                    <a:lnTo>
                      <a:pt x="197" y="11"/>
                    </a:lnTo>
                    <a:lnTo>
                      <a:pt x="197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12" name="Freeform 3930"/>
              <p:cNvSpPr>
                <a:spLocks/>
              </p:cNvSpPr>
              <p:nvPr/>
            </p:nvSpPr>
            <p:spPr bwMode="auto">
              <a:xfrm>
                <a:off x="8067402" y="1626576"/>
                <a:ext cx="88714" cy="36164"/>
              </a:xfrm>
              <a:custGeom>
                <a:avLst/>
                <a:gdLst>
                  <a:gd name="T0" fmla="*/ 187 w 189"/>
                  <a:gd name="T1" fmla="*/ 5 h 103"/>
                  <a:gd name="T2" fmla="*/ 184 w 189"/>
                  <a:gd name="T3" fmla="*/ 2 h 103"/>
                  <a:gd name="T4" fmla="*/ 181 w 189"/>
                  <a:gd name="T5" fmla="*/ 0 h 103"/>
                  <a:gd name="T6" fmla="*/ 176 w 189"/>
                  <a:gd name="T7" fmla="*/ 0 h 103"/>
                  <a:gd name="T8" fmla="*/ 173 w 189"/>
                  <a:gd name="T9" fmla="*/ 0 h 103"/>
                  <a:gd name="T10" fmla="*/ 4 w 189"/>
                  <a:gd name="T11" fmla="*/ 89 h 103"/>
                  <a:gd name="T12" fmla="*/ 4 w 189"/>
                  <a:gd name="T13" fmla="*/ 89 h 103"/>
                  <a:gd name="T14" fmla="*/ 3 w 189"/>
                  <a:gd name="T15" fmla="*/ 91 h 103"/>
                  <a:gd name="T16" fmla="*/ 1 w 189"/>
                  <a:gd name="T17" fmla="*/ 92 h 103"/>
                  <a:gd name="T18" fmla="*/ 0 w 189"/>
                  <a:gd name="T19" fmla="*/ 94 h 103"/>
                  <a:gd name="T20" fmla="*/ 0 w 189"/>
                  <a:gd name="T21" fmla="*/ 95 h 103"/>
                  <a:gd name="T22" fmla="*/ 26 w 189"/>
                  <a:gd name="T23" fmla="*/ 103 h 103"/>
                  <a:gd name="T24" fmla="*/ 183 w 189"/>
                  <a:gd name="T25" fmla="*/ 20 h 103"/>
                  <a:gd name="T26" fmla="*/ 186 w 189"/>
                  <a:gd name="T27" fmla="*/ 17 h 103"/>
                  <a:gd name="T28" fmla="*/ 187 w 189"/>
                  <a:gd name="T29" fmla="*/ 14 h 103"/>
                  <a:gd name="T30" fmla="*/ 189 w 189"/>
                  <a:gd name="T31" fmla="*/ 9 h 103"/>
                  <a:gd name="T32" fmla="*/ 187 w 189"/>
                  <a:gd name="T33" fmla="*/ 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9" h="103">
                    <a:moveTo>
                      <a:pt x="187" y="5"/>
                    </a:moveTo>
                    <a:lnTo>
                      <a:pt x="184" y="2"/>
                    </a:lnTo>
                    <a:lnTo>
                      <a:pt x="181" y="0"/>
                    </a:lnTo>
                    <a:lnTo>
                      <a:pt x="176" y="0"/>
                    </a:lnTo>
                    <a:lnTo>
                      <a:pt x="173" y="0"/>
                    </a:lnTo>
                    <a:lnTo>
                      <a:pt x="4" y="89"/>
                    </a:lnTo>
                    <a:lnTo>
                      <a:pt x="4" y="89"/>
                    </a:lnTo>
                    <a:lnTo>
                      <a:pt x="3" y="91"/>
                    </a:lnTo>
                    <a:lnTo>
                      <a:pt x="1" y="92"/>
                    </a:lnTo>
                    <a:lnTo>
                      <a:pt x="0" y="94"/>
                    </a:lnTo>
                    <a:lnTo>
                      <a:pt x="0" y="95"/>
                    </a:lnTo>
                    <a:lnTo>
                      <a:pt x="26" y="103"/>
                    </a:lnTo>
                    <a:lnTo>
                      <a:pt x="183" y="20"/>
                    </a:lnTo>
                    <a:lnTo>
                      <a:pt x="186" y="17"/>
                    </a:lnTo>
                    <a:lnTo>
                      <a:pt x="187" y="14"/>
                    </a:lnTo>
                    <a:lnTo>
                      <a:pt x="189" y="9"/>
                    </a:lnTo>
                    <a:lnTo>
                      <a:pt x="187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13" name="Freeform 3931"/>
              <p:cNvSpPr>
                <a:spLocks/>
              </p:cNvSpPr>
              <p:nvPr/>
            </p:nvSpPr>
            <p:spPr bwMode="auto">
              <a:xfrm>
                <a:off x="8166485" y="1644936"/>
                <a:ext cx="84105" cy="38946"/>
              </a:xfrm>
              <a:custGeom>
                <a:avLst/>
                <a:gdLst>
                  <a:gd name="T0" fmla="*/ 175 w 180"/>
                  <a:gd name="T1" fmla="*/ 20 h 111"/>
                  <a:gd name="T2" fmla="*/ 178 w 180"/>
                  <a:gd name="T3" fmla="*/ 17 h 111"/>
                  <a:gd name="T4" fmla="*/ 180 w 180"/>
                  <a:gd name="T5" fmla="*/ 14 h 111"/>
                  <a:gd name="T6" fmla="*/ 180 w 180"/>
                  <a:gd name="T7" fmla="*/ 10 h 111"/>
                  <a:gd name="T8" fmla="*/ 178 w 180"/>
                  <a:gd name="T9" fmla="*/ 5 h 111"/>
                  <a:gd name="T10" fmla="*/ 175 w 180"/>
                  <a:gd name="T11" fmla="*/ 2 h 111"/>
                  <a:gd name="T12" fmla="*/ 172 w 180"/>
                  <a:gd name="T13" fmla="*/ 0 h 111"/>
                  <a:gd name="T14" fmla="*/ 168 w 180"/>
                  <a:gd name="T15" fmla="*/ 0 h 111"/>
                  <a:gd name="T16" fmla="*/ 165 w 180"/>
                  <a:gd name="T17" fmla="*/ 2 h 111"/>
                  <a:gd name="T18" fmla="*/ 5 w 180"/>
                  <a:gd name="T19" fmla="*/ 97 h 111"/>
                  <a:gd name="T20" fmla="*/ 3 w 180"/>
                  <a:gd name="T21" fmla="*/ 99 h 111"/>
                  <a:gd name="T22" fmla="*/ 2 w 180"/>
                  <a:gd name="T23" fmla="*/ 100 h 111"/>
                  <a:gd name="T24" fmla="*/ 0 w 180"/>
                  <a:gd name="T25" fmla="*/ 102 h 111"/>
                  <a:gd name="T26" fmla="*/ 0 w 180"/>
                  <a:gd name="T27" fmla="*/ 103 h 111"/>
                  <a:gd name="T28" fmla="*/ 23 w 180"/>
                  <a:gd name="T29" fmla="*/ 111 h 111"/>
                  <a:gd name="T30" fmla="*/ 175 w 180"/>
                  <a:gd name="T31" fmla="*/ 20 h 111"/>
                  <a:gd name="T32" fmla="*/ 175 w 180"/>
                  <a:gd name="T33" fmla="*/ 2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0" h="111">
                    <a:moveTo>
                      <a:pt x="175" y="20"/>
                    </a:moveTo>
                    <a:lnTo>
                      <a:pt x="178" y="17"/>
                    </a:lnTo>
                    <a:lnTo>
                      <a:pt x="180" y="14"/>
                    </a:lnTo>
                    <a:lnTo>
                      <a:pt x="180" y="10"/>
                    </a:lnTo>
                    <a:lnTo>
                      <a:pt x="178" y="5"/>
                    </a:lnTo>
                    <a:lnTo>
                      <a:pt x="175" y="2"/>
                    </a:lnTo>
                    <a:lnTo>
                      <a:pt x="172" y="0"/>
                    </a:lnTo>
                    <a:lnTo>
                      <a:pt x="168" y="0"/>
                    </a:lnTo>
                    <a:lnTo>
                      <a:pt x="165" y="2"/>
                    </a:lnTo>
                    <a:lnTo>
                      <a:pt x="5" y="97"/>
                    </a:lnTo>
                    <a:lnTo>
                      <a:pt x="3" y="99"/>
                    </a:lnTo>
                    <a:lnTo>
                      <a:pt x="2" y="100"/>
                    </a:lnTo>
                    <a:lnTo>
                      <a:pt x="0" y="102"/>
                    </a:lnTo>
                    <a:lnTo>
                      <a:pt x="0" y="103"/>
                    </a:lnTo>
                    <a:lnTo>
                      <a:pt x="23" y="111"/>
                    </a:lnTo>
                    <a:lnTo>
                      <a:pt x="175" y="20"/>
                    </a:lnTo>
                    <a:lnTo>
                      <a:pt x="175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14" name="Freeform 3932"/>
              <p:cNvSpPr>
                <a:spLocks/>
              </p:cNvSpPr>
              <p:nvPr/>
            </p:nvSpPr>
            <p:spPr bwMode="auto">
              <a:xfrm>
                <a:off x="8164180" y="1169792"/>
                <a:ext cx="101387" cy="9458"/>
              </a:xfrm>
              <a:custGeom>
                <a:avLst/>
                <a:gdLst>
                  <a:gd name="T0" fmla="*/ 207 w 218"/>
                  <a:gd name="T1" fmla="*/ 0 h 27"/>
                  <a:gd name="T2" fmla="*/ 9 w 218"/>
                  <a:gd name="T3" fmla="*/ 7 h 27"/>
                  <a:gd name="T4" fmla="*/ 6 w 218"/>
                  <a:gd name="T5" fmla="*/ 8 h 27"/>
                  <a:gd name="T6" fmla="*/ 3 w 218"/>
                  <a:gd name="T7" fmla="*/ 10 h 27"/>
                  <a:gd name="T8" fmla="*/ 2 w 218"/>
                  <a:gd name="T9" fmla="*/ 13 h 27"/>
                  <a:gd name="T10" fmla="*/ 0 w 218"/>
                  <a:gd name="T11" fmla="*/ 17 h 27"/>
                  <a:gd name="T12" fmla="*/ 2 w 218"/>
                  <a:gd name="T13" fmla="*/ 22 h 27"/>
                  <a:gd name="T14" fmla="*/ 3 w 218"/>
                  <a:gd name="T15" fmla="*/ 25 h 27"/>
                  <a:gd name="T16" fmla="*/ 6 w 218"/>
                  <a:gd name="T17" fmla="*/ 27 h 27"/>
                  <a:gd name="T18" fmla="*/ 11 w 218"/>
                  <a:gd name="T19" fmla="*/ 27 h 27"/>
                  <a:gd name="T20" fmla="*/ 207 w 218"/>
                  <a:gd name="T21" fmla="*/ 22 h 27"/>
                  <a:gd name="T22" fmla="*/ 212 w 218"/>
                  <a:gd name="T23" fmla="*/ 20 h 27"/>
                  <a:gd name="T24" fmla="*/ 215 w 218"/>
                  <a:gd name="T25" fmla="*/ 19 h 27"/>
                  <a:gd name="T26" fmla="*/ 217 w 218"/>
                  <a:gd name="T27" fmla="*/ 16 h 27"/>
                  <a:gd name="T28" fmla="*/ 218 w 218"/>
                  <a:gd name="T29" fmla="*/ 11 h 27"/>
                  <a:gd name="T30" fmla="*/ 217 w 218"/>
                  <a:gd name="T31" fmla="*/ 7 h 27"/>
                  <a:gd name="T32" fmla="*/ 215 w 218"/>
                  <a:gd name="T33" fmla="*/ 4 h 27"/>
                  <a:gd name="T34" fmla="*/ 212 w 218"/>
                  <a:gd name="T35" fmla="*/ 2 h 27"/>
                  <a:gd name="T36" fmla="*/ 207 w 218"/>
                  <a:gd name="T3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8" h="27">
                    <a:moveTo>
                      <a:pt x="207" y="0"/>
                    </a:moveTo>
                    <a:lnTo>
                      <a:pt x="9" y="7"/>
                    </a:lnTo>
                    <a:lnTo>
                      <a:pt x="6" y="8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2"/>
                    </a:lnTo>
                    <a:lnTo>
                      <a:pt x="3" y="25"/>
                    </a:lnTo>
                    <a:lnTo>
                      <a:pt x="6" y="27"/>
                    </a:lnTo>
                    <a:lnTo>
                      <a:pt x="11" y="27"/>
                    </a:lnTo>
                    <a:lnTo>
                      <a:pt x="207" y="22"/>
                    </a:lnTo>
                    <a:lnTo>
                      <a:pt x="212" y="20"/>
                    </a:lnTo>
                    <a:lnTo>
                      <a:pt x="215" y="19"/>
                    </a:lnTo>
                    <a:lnTo>
                      <a:pt x="217" y="16"/>
                    </a:lnTo>
                    <a:lnTo>
                      <a:pt x="218" y="11"/>
                    </a:lnTo>
                    <a:lnTo>
                      <a:pt x="217" y="7"/>
                    </a:lnTo>
                    <a:lnTo>
                      <a:pt x="215" y="4"/>
                    </a:lnTo>
                    <a:lnTo>
                      <a:pt x="212" y="2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15" name="Freeform 3933"/>
              <p:cNvSpPr>
                <a:spLocks/>
              </p:cNvSpPr>
              <p:nvPr/>
            </p:nvSpPr>
            <p:spPr bwMode="auto">
              <a:xfrm>
                <a:off x="8157268" y="1200393"/>
                <a:ext cx="71432" cy="23924"/>
              </a:xfrm>
              <a:custGeom>
                <a:avLst/>
                <a:gdLst>
                  <a:gd name="T0" fmla="*/ 148 w 155"/>
                  <a:gd name="T1" fmla="*/ 48 h 70"/>
                  <a:gd name="T2" fmla="*/ 148 w 155"/>
                  <a:gd name="T3" fmla="*/ 48 h 70"/>
                  <a:gd name="T4" fmla="*/ 16 w 155"/>
                  <a:gd name="T5" fmla="*/ 0 h 70"/>
                  <a:gd name="T6" fmla="*/ 16 w 155"/>
                  <a:gd name="T7" fmla="*/ 0 h 70"/>
                  <a:gd name="T8" fmla="*/ 11 w 155"/>
                  <a:gd name="T9" fmla="*/ 0 h 70"/>
                  <a:gd name="T10" fmla="*/ 6 w 155"/>
                  <a:gd name="T11" fmla="*/ 0 h 70"/>
                  <a:gd name="T12" fmla="*/ 3 w 155"/>
                  <a:gd name="T13" fmla="*/ 4 h 70"/>
                  <a:gd name="T14" fmla="*/ 2 w 155"/>
                  <a:gd name="T15" fmla="*/ 7 h 70"/>
                  <a:gd name="T16" fmla="*/ 0 w 155"/>
                  <a:gd name="T17" fmla="*/ 11 h 70"/>
                  <a:gd name="T18" fmla="*/ 2 w 155"/>
                  <a:gd name="T19" fmla="*/ 16 h 70"/>
                  <a:gd name="T20" fmla="*/ 3 w 155"/>
                  <a:gd name="T21" fmla="*/ 19 h 70"/>
                  <a:gd name="T22" fmla="*/ 8 w 155"/>
                  <a:gd name="T23" fmla="*/ 20 h 70"/>
                  <a:gd name="T24" fmla="*/ 8 w 155"/>
                  <a:gd name="T25" fmla="*/ 20 h 70"/>
                  <a:gd name="T26" fmla="*/ 142 w 155"/>
                  <a:gd name="T27" fmla="*/ 68 h 70"/>
                  <a:gd name="T28" fmla="*/ 142 w 155"/>
                  <a:gd name="T29" fmla="*/ 68 h 70"/>
                  <a:gd name="T30" fmla="*/ 145 w 155"/>
                  <a:gd name="T31" fmla="*/ 70 h 70"/>
                  <a:gd name="T32" fmla="*/ 149 w 155"/>
                  <a:gd name="T33" fmla="*/ 68 h 70"/>
                  <a:gd name="T34" fmla="*/ 152 w 155"/>
                  <a:gd name="T35" fmla="*/ 67 h 70"/>
                  <a:gd name="T36" fmla="*/ 155 w 155"/>
                  <a:gd name="T37" fmla="*/ 62 h 70"/>
                  <a:gd name="T38" fmla="*/ 155 w 155"/>
                  <a:gd name="T39" fmla="*/ 59 h 70"/>
                  <a:gd name="T40" fmla="*/ 154 w 155"/>
                  <a:gd name="T41" fmla="*/ 54 h 70"/>
                  <a:gd name="T42" fmla="*/ 152 w 155"/>
                  <a:gd name="T43" fmla="*/ 51 h 70"/>
                  <a:gd name="T44" fmla="*/ 148 w 155"/>
                  <a:gd name="T45" fmla="*/ 4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5" h="70">
                    <a:moveTo>
                      <a:pt x="148" y="48"/>
                    </a:moveTo>
                    <a:lnTo>
                      <a:pt x="148" y="48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6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6"/>
                    </a:lnTo>
                    <a:lnTo>
                      <a:pt x="3" y="19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5" y="70"/>
                    </a:lnTo>
                    <a:lnTo>
                      <a:pt x="149" y="68"/>
                    </a:lnTo>
                    <a:lnTo>
                      <a:pt x="152" y="67"/>
                    </a:lnTo>
                    <a:lnTo>
                      <a:pt x="155" y="62"/>
                    </a:lnTo>
                    <a:lnTo>
                      <a:pt x="155" y="59"/>
                    </a:lnTo>
                    <a:lnTo>
                      <a:pt x="154" y="54"/>
                    </a:lnTo>
                    <a:lnTo>
                      <a:pt x="152" y="51"/>
                    </a:lnTo>
                    <a:lnTo>
                      <a:pt x="148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16" name="Freeform 3934"/>
              <p:cNvSpPr>
                <a:spLocks/>
              </p:cNvSpPr>
              <p:nvPr/>
            </p:nvSpPr>
            <p:spPr bwMode="auto">
              <a:xfrm>
                <a:off x="7717155" y="1333923"/>
                <a:ext cx="503480" cy="40615"/>
              </a:xfrm>
              <a:custGeom>
                <a:avLst/>
                <a:gdLst>
                  <a:gd name="T0" fmla="*/ 200 w 1084"/>
                  <a:gd name="T1" fmla="*/ 108 h 117"/>
                  <a:gd name="T2" fmla="*/ 221 w 1084"/>
                  <a:gd name="T3" fmla="*/ 102 h 117"/>
                  <a:gd name="T4" fmla="*/ 244 w 1084"/>
                  <a:gd name="T5" fmla="*/ 96 h 117"/>
                  <a:gd name="T6" fmla="*/ 266 w 1084"/>
                  <a:gd name="T7" fmla="*/ 88 h 117"/>
                  <a:gd name="T8" fmla="*/ 287 w 1084"/>
                  <a:gd name="T9" fmla="*/ 82 h 117"/>
                  <a:gd name="T10" fmla="*/ 310 w 1084"/>
                  <a:gd name="T11" fmla="*/ 76 h 117"/>
                  <a:gd name="T12" fmla="*/ 332 w 1084"/>
                  <a:gd name="T13" fmla="*/ 69 h 117"/>
                  <a:gd name="T14" fmla="*/ 353 w 1084"/>
                  <a:gd name="T15" fmla="*/ 63 h 117"/>
                  <a:gd name="T16" fmla="*/ 375 w 1084"/>
                  <a:gd name="T17" fmla="*/ 59 h 117"/>
                  <a:gd name="T18" fmla="*/ 396 w 1084"/>
                  <a:gd name="T19" fmla="*/ 54 h 117"/>
                  <a:gd name="T20" fmla="*/ 418 w 1084"/>
                  <a:gd name="T21" fmla="*/ 51 h 117"/>
                  <a:gd name="T22" fmla="*/ 438 w 1084"/>
                  <a:gd name="T23" fmla="*/ 49 h 117"/>
                  <a:gd name="T24" fmla="*/ 459 w 1084"/>
                  <a:gd name="T25" fmla="*/ 49 h 117"/>
                  <a:gd name="T26" fmla="*/ 479 w 1084"/>
                  <a:gd name="T27" fmla="*/ 49 h 117"/>
                  <a:gd name="T28" fmla="*/ 501 w 1084"/>
                  <a:gd name="T29" fmla="*/ 53 h 117"/>
                  <a:gd name="T30" fmla="*/ 521 w 1084"/>
                  <a:gd name="T31" fmla="*/ 57 h 117"/>
                  <a:gd name="T32" fmla="*/ 541 w 1084"/>
                  <a:gd name="T33" fmla="*/ 65 h 117"/>
                  <a:gd name="T34" fmla="*/ 564 w 1084"/>
                  <a:gd name="T35" fmla="*/ 76 h 117"/>
                  <a:gd name="T36" fmla="*/ 585 w 1084"/>
                  <a:gd name="T37" fmla="*/ 86 h 117"/>
                  <a:gd name="T38" fmla="*/ 608 w 1084"/>
                  <a:gd name="T39" fmla="*/ 97 h 117"/>
                  <a:gd name="T40" fmla="*/ 630 w 1084"/>
                  <a:gd name="T41" fmla="*/ 106 h 117"/>
                  <a:gd name="T42" fmla="*/ 653 w 1084"/>
                  <a:gd name="T43" fmla="*/ 114 h 117"/>
                  <a:gd name="T44" fmla="*/ 676 w 1084"/>
                  <a:gd name="T45" fmla="*/ 117 h 117"/>
                  <a:gd name="T46" fmla="*/ 699 w 1084"/>
                  <a:gd name="T47" fmla="*/ 117 h 117"/>
                  <a:gd name="T48" fmla="*/ 722 w 1084"/>
                  <a:gd name="T49" fmla="*/ 112 h 117"/>
                  <a:gd name="T50" fmla="*/ 743 w 1084"/>
                  <a:gd name="T51" fmla="*/ 106 h 117"/>
                  <a:gd name="T52" fmla="*/ 766 w 1084"/>
                  <a:gd name="T53" fmla="*/ 100 h 117"/>
                  <a:gd name="T54" fmla="*/ 788 w 1084"/>
                  <a:gd name="T55" fmla="*/ 92 h 117"/>
                  <a:gd name="T56" fmla="*/ 811 w 1084"/>
                  <a:gd name="T57" fmla="*/ 86 h 117"/>
                  <a:gd name="T58" fmla="*/ 834 w 1084"/>
                  <a:gd name="T59" fmla="*/ 80 h 117"/>
                  <a:gd name="T60" fmla="*/ 857 w 1084"/>
                  <a:gd name="T61" fmla="*/ 74 h 117"/>
                  <a:gd name="T62" fmla="*/ 880 w 1084"/>
                  <a:gd name="T63" fmla="*/ 69 h 117"/>
                  <a:gd name="T64" fmla="*/ 902 w 1084"/>
                  <a:gd name="T65" fmla="*/ 65 h 117"/>
                  <a:gd name="T66" fmla="*/ 925 w 1084"/>
                  <a:gd name="T67" fmla="*/ 60 h 117"/>
                  <a:gd name="T68" fmla="*/ 948 w 1084"/>
                  <a:gd name="T69" fmla="*/ 59 h 117"/>
                  <a:gd name="T70" fmla="*/ 971 w 1084"/>
                  <a:gd name="T71" fmla="*/ 57 h 117"/>
                  <a:gd name="T72" fmla="*/ 992 w 1084"/>
                  <a:gd name="T73" fmla="*/ 57 h 117"/>
                  <a:gd name="T74" fmla="*/ 1015 w 1084"/>
                  <a:gd name="T75" fmla="*/ 59 h 117"/>
                  <a:gd name="T76" fmla="*/ 1038 w 1084"/>
                  <a:gd name="T77" fmla="*/ 63 h 117"/>
                  <a:gd name="T78" fmla="*/ 1060 w 1084"/>
                  <a:gd name="T79" fmla="*/ 69 h 117"/>
                  <a:gd name="T80" fmla="*/ 1081 w 1084"/>
                  <a:gd name="T81" fmla="*/ 77 h 117"/>
                  <a:gd name="T82" fmla="*/ 1084 w 1084"/>
                  <a:gd name="T83" fmla="*/ 0 h 117"/>
                  <a:gd name="T84" fmla="*/ 0 w 1084"/>
                  <a:gd name="T85" fmla="*/ 22 h 117"/>
                  <a:gd name="T86" fmla="*/ 11 w 1084"/>
                  <a:gd name="T87" fmla="*/ 85 h 117"/>
                  <a:gd name="T88" fmla="*/ 32 w 1084"/>
                  <a:gd name="T89" fmla="*/ 94 h 117"/>
                  <a:gd name="T90" fmla="*/ 55 w 1084"/>
                  <a:gd name="T91" fmla="*/ 103 h 117"/>
                  <a:gd name="T92" fmla="*/ 78 w 1084"/>
                  <a:gd name="T93" fmla="*/ 108 h 117"/>
                  <a:gd name="T94" fmla="*/ 101 w 1084"/>
                  <a:gd name="T95" fmla="*/ 112 h 117"/>
                  <a:gd name="T96" fmla="*/ 126 w 1084"/>
                  <a:gd name="T97" fmla="*/ 114 h 117"/>
                  <a:gd name="T98" fmla="*/ 151 w 1084"/>
                  <a:gd name="T99" fmla="*/ 114 h 117"/>
                  <a:gd name="T100" fmla="*/ 175 w 1084"/>
                  <a:gd name="T101" fmla="*/ 112 h 117"/>
                  <a:gd name="T102" fmla="*/ 200 w 1084"/>
                  <a:gd name="T103" fmla="*/ 10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84" h="117">
                    <a:moveTo>
                      <a:pt x="200" y="108"/>
                    </a:moveTo>
                    <a:lnTo>
                      <a:pt x="221" y="102"/>
                    </a:lnTo>
                    <a:lnTo>
                      <a:pt x="244" y="96"/>
                    </a:lnTo>
                    <a:lnTo>
                      <a:pt x="266" y="88"/>
                    </a:lnTo>
                    <a:lnTo>
                      <a:pt x="287" y="82"/>
                    </a:lnTo>
                    <a:lnTo>
                      <a:pt x="310" y="76"/>
                    </a:lnTo>
                    <a:lnTo>
                      <a:pt x="332" y="69"/>
                    </a:lnTo>
                    <a:lnTo>
                      <a:pt x="353" y="63"/>
                    </a:lnTo>
                    <a:lnTo>
                      <a:pt x="375" y="59"/>
                    </a:lnTo>
                    <a:lnTo>
                      <a:pt x="396" y="54"/>
                    </a:lnTo>
                    <a:lnTo>
                      <a:pt x="418" y="51"/>
                    </a:lnTo>
                    <a:lnTo>
                      <a:pt x="438" y="49"/>
                    </a:lnTo>
                    <a:lnTo>
                      <a:pt x="459" y="49"/>
                    </a:lnTo>
                    <a:lnTo>
                      <a:pt x="479" y="49"/>
                    </a:lnTo>
                    <a:lnTo>
                      <a:pt x="501" y="53"/>
                    </a:lnTo>
                    <a:lnTo>
                      <a:pt x="521" y="57"/>
                    </a:lnTo>
                    <a:lnTo>
                      <a:pt x="541" y="65"/>
                    </a:lnTo>
                    <a:lnTo>
                      <a:pt x="564" y="76"/>
                    </a:lnTo>
                    <a:lnTo>
                      <a:pt x="585" y="86"/>
                    </a:lnTo>
                    <a:lnTo>
                      <a:pt x="608" y="97"/>
                    </a:lnTo>
                    <a:lnTo>
                      <a:pt x="630" y="106"/>
                    </a:lnTo>
                    <a:lnTo>
                      <a:pt x="653" y="114"/>
                    </a:lnTo>
                    <a:lnTo>
                      <a:pt x="676" y="117"/>
                    </a:lnTo>
                    <a:lnTo>
                      <a:pt x="699" y="117"/>
                    </a:lnTo>
                    <a:lnTo>
                      <a:pt x="722" y="112"/>
                    </a:lnTo>
                    <a:lnTo>
                      <a:pt x="743" y="106"/>
                    </a:lnTo>
                    <a:lnTo>
                      <a:pt x="766" y="100"/>
                    </a:lnTo>
                    <a:lnTo>
                      <a:pt x="788" y="92"/>
                    </a:lnTo>
                    <a:lnTo>
                      <a:pt x="811" y="86"/>
                    </a:lnTo>
                    <a:lnTo>
                      <a:pt x="834" y="80"/>
                    </a:lnTo>
                    <a:lnTo>
                      <a:pt x="857" y="74"/>
                    </a:lnTo>
                    <a:lnTo>
                      <a:pt x="880" y="69"/>
                    </a:lnTo>
                    <a:lnTo>
                      <a:pt x="902" y="65"/>
                    </a:lnTo>
                    <a:lnTo>
                      <a:pt x="925" y="60"/>
                    </a:lnTo>
                    <a:lnTo>
                      <a:pt x="948" y="59"/>
                    </a:lnTo>
                    <a:lnTo>
                      <a:pt x="971" y="57"/>
                    </a:lnTo>
                    <a:lnTo>
                      <a:pt x="992" y="57"/>
                    </a:lnTo>
                    <a:lnTo>
                      <a:pt x="1015" y="59"/>
                    </a:lnTo>
                    <a:lnTo>
                      <a:pt x="1038" y="63"/>
                    </a:lnTo>
                    <a:lnTo>
                      <a:pt x="1060" y="69"/>
                    </a:lnTo>
                    <a:lnTo>
                      <a:pt x="1081" y="77"/>
                    </a:lnTo>
                    <a:lnTo>
                      <a:pt x="1084" y="0"/>
                    </a:lnTo>
                    <a:lnTo>
                      <a:pt x="0" y="22"/>
                    </a:lnTo>
                    <a:lnTo>
                      <a:pt x="11" y="85"/>
                    </a:lnTo>
                    <a:lnTo>
                      <a:pt x="32" y="94"/>
                    </a:lnTo>
                    <a:lnTo>
                      <a:pt x="55" y="103"/>
                    </a:lnTo>
                    <a:lnTo>
                      <a:pt x="78" y="108"/>
                    </a:lnTo>
                    <a:lnTo>
                      <a:pt x="101" y="112"/>
                    </a:lnTo>
                    <a:lnTo>
                      <a:pt x="126" y="114"/>
                    </a:lnTo>
                    <a:lnTo>
                      <a:pt x="151" y="114"/>
                    </a:lnTo>
                    <a:lnTo>
                      <a:pt x="175" y="112"/>
                    </a:lnTo>
                    <a:lnTo>
                      <a:pt x="200" y="108"/>
                    </a:lnTo>
                    <a:close/>
                  </a:path>
                </a:pathLst>
              </a:custGeom>
              <a:solidFill>
                <a:srgbClr val="3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17" name="Freeform 3935"/>
              <p:cNvSpPr>
                <a:spLocks/>
              </p:cNvSpPr>
              <p:nvPr/>
            </p:nvSpPr>
            <p:spPr bwMode="auto">
              <a:xfrm>
                <a:off x="8312805" y="1329472"/>
                <a:ext cx="208535" cy="71772"/>
              </a:xfrm>
              <a:custGeom>
                <a:avLst/>
                <a:gdLst>
                  <a:gd name="T0" fmla="*/ 104 w 448"/>
                  <a:gd name="T1" fmla="*/ 114 h 203"/>
                  <a:gd name="T2" fmla="*/ 116 w 448"/>
                  <a:gd name="T3" fmla="*/ 131 h 203"/>
                  <a:gd name="T4" fmla="*/ 130 w 448"/>
                  <a:gd name="T5" fmla="*/ 144 h 203"/>
                  <a:gd name="T6" fmla="*/ 146 w 448"/>
                  <a:gd name="T7" fmla="*/ 157 h 203"/>
                  <a:gd name="T8" fmla="*/ 161 w 448"/>
                  <a:gd name="T9" fmla="*/ 166 h 203"/>
                  <a:gd name="T10" fmla="*/ 178 w 448"/>
                  <a:gd name="T11" fmla="*/ 172 h 203"/>
                  <a:gd name="T12" fmla="*/ 195 w 448"/>
                  <a:gd name="T13" fmla="*/ 177 h 203"/>
                  <a:gd name="T14" fmla="*/ 212 w 448"/>
                  <a:gd name="T15" fmla="*/ 180 h 203"/>
                  <a:gd name="T16" fmla="*/ 230 w 448"/>
                  <a:gd name="T17" fmla="*/ 181 h 203"/>
                  <a:gd name="T18" fmla="*/ 248 w 448"/>
                  <a:gd name="T19" fmla="*/ 183 h 203"/>
                  <a:gd name="T20" fmla="*/ 267 w 448"/>
                  <a:gd name="T21" fmla="*/ 183 h 203"/>
                  <a:gd name="T22" fmla="*/ 285 w 448"/>
                  <a:gd name="T23" fmla="*/ 183 h 203"/>
                  <a:gd name="T24" fmla="*/ 304 w 448"/>
                  <a:gd name="T25" fmla="*/ 183 h 203"/>
                  <a:gd name="T26" fmla="*/ 322 w 448"/>
                  <a:gd name="T27" fmla="*/ 183 h 203"/>
                  <a:gd name="T28" fmla="*/ 341 w 448"/>
                  <a:gd name="T29" fmla="*/ 184 h 203"/>
                  <a:gd name="T30" fmla="*/ 359 w 448"/>
                  <a:gd name="T31" fmla="*/ 186 h 203"/>
                  <a:gd name="T32" fmla="*/ 376 w 448"/>
                  <a:gd name="T33" fmla="*/ 189 h 203"/>
                  <a:gd name="T34" fmla="*/ 384 w 448"/>
                  <a:gd name="T35" fmla="*/ 190 h 203"/>
                  <a:gd name="T36" fmla="*/ 393 w 448"/>
                  <a:gd name="T37" fmla="*/ 194 h 203"/>
                  <a:gd name="T38" fmla="*/ 400 w 448"/>
                  <a:gd name="T39" fmla="*/ 195 h 203"/>
                  <a:gd name="T40" fmla="*/ 410 w 448"/>
                  <a:gd name="T41" fmla="*/ 197 h 203"/>
                  <a:gd name="T42" fmla="*/ 417 w 448"/>
                  <a:gd name="T43" fmla="*/ 200 h 203"/>
                  <a:gd name="T44" fmla="*/ 425 w 448"/>
                  <a:gd name="T45" fmla="*/ 201 h 203"/>
                  <a:gd name="T46" fmla="*/ 434 w 448"/>
                  <a:gd name="T47" fmla="*/ 201 h 203"/>
                  <a:gd name="T48" fmla="*/ 442 w 448"/>
                  <a:gd name="T49" fmla="*/ 203 h 203"/>
                  <a:gd name="T50" fmla="*/ 448 w 448"/>
                  <a:gd name="T51" fmla="*/ 155 h 203"/>
                  <a:gd name="T52" fmla="*/ 7 w 448"/>
                  <a:gd name="T53" fmla="*/ 0 h 203"/>
                  <a:gd name="T54" fmla="*/ 0 w 448"/>
                  <a:gd name="T55" fmla="*/ 89 h 203"/>
                  <a:gd name="T56" fmla="*/ 15 w 448"/>
                  <a:gd name="T57" fmla="*/ 88 h 203"/>
                  <a:gd name="T58" fmla="*/ 30 w 448"/>
                  <a:gd name="T59" fmla="*/ 86 h 203"/>
                  <a:gd name="T60" fmla="*/ 46 w 448"/>
                  <a:gd name="T61" fmla="*/ 86 h 203"/>
                  <a:gd name="T62" fmla="*/ 59 w 448"/>
                  <a:gd name="T63" fmla="*/ 86 h 203"/>
                  <a:gd name="T64" fmla="*/ 72 w 448"/>
                  <a:gd name="T65" fmla="*/ 89 h 203"/>
                  <a:gd name="T66" fmla="*/ 84 w 448"/>
                  <a:gd name="T67" fmla="*/ 95 h 203"/>
                  <a:gd name="T68" fmla="*/ 95 w 448"/>
                  <a:gd name="T69" fmla="*/ 103 h 203"/>
                  <a:gd name="T70" fmla="*/ 104 w 448"/>
                  <a:gd name="T71" fmla="*/ 114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48" h="203">
                    <a:moveTo>
                      <a:pt x="104" y="114"/>
                    </a:moveTo>
                    <a:lnTo>
                      <a:pt x="116" y="131"/>
                    </a:lnTo>
                    <a:lnTo>
                      <a:pt x="130" y="144"/>
                    </a:lnTo>
                    <a:lnTo>
                      <a:pt x="146" y="157"/>
                    </a:lnTo>
                    <a:lnTo>
                      <a:pt x="161" y="166"/>
                    </a:lnTo>
                    <a:lnTo>
                      <a:pt x="178" y="172"/>
                    </a:lnTo>
                    <a:lnTo>
                      <a:pt x="195" y="177"/>
                    </a:lnTo>
                    <a:lnTo>
                      <a:pt x="212" y="180"/>
                    </a:lnTo>
                    <a:lnTo>
                      <a:pt x="230" y="181"/>
                    </a:lnTo>
                    <a:lnTo>
                      <a:pt x="248" y="183"/>
                    </a:lnTo>
                    <a:lnTo>
                      <a:pt x="267" y="183"/>
                    </a:lnTo>
                    <a:lnTo>
                      <a:pt x="285" y="183"/>
                    </a:lnTo>
                    <a:lnTo>
                      <a:pt x="304" y="183"/>
                    </a:lnTo>
                    <a:lnTo>
                      <a:pt x="322" y="183"/>
                    </a:lnTo>
                    <a:lnTo>
                      <a:pt x="341" y="184"/>
                    </a:lnTo>
                    <a:lnTo>
                      <a:pt x="359" y="186"/>
                    </a:lnTo>
                    <a:lnTo>
                      <a:pt x="376" y="189"/>
                    </a:lnTo>
                    <a:lnTo>
                      <a:pt x="384" y="190"/>
                    </a:lnTo>
                    <a:lnTo>
                      <a:pt x="393" y="194"/>
                    </a:lnTo>
                    <a:lnTo>
                      <a:pt x="400" y="195"/>
                    </a:lnTo>
                    <a:lnTo>
                      <a:pt x="410" y="197"/>
                    </a:lnTo>
                    <a:lnTo>
                      <a:pt x="417" y="200"/>
                    </a:lnTo>
                    <a:lnTo>
                      <a:pt x="425" y="201"/>
                    </a:lnTo>
                    <a:lnTo>
                      <a:pt x="434" y="201"/>
                    </a:lnTo>
                    <a:lnTo>
                      <a:pt x="442" y="203"/>
                    </a:lnTo>
                    <a:lnTo>
                      <a:pt x="448" y="155"/>
                    </a:lnTo>
                    <a:lnTo>
                      <a:pt x="7" y="0"/>
                    </a:lnTo>
                    <a:lnTo>
                      <a:pt x="0" y="89"/>
                    </a:lnTo>
                    <a:lnTo>
                      <a:pt x="15" y="88"/>
                    </a:lnTo>
                    <a:lnTo>
                      <a:pt x="30" y="86"/>
                    </a:lnTo>
                    <a:lnTo>
                      <a:pt x="46" y="86"/>
                    </a:lnTo>
                    <a:lnTo>
                      <a:pt x="59" y="86"/>
                    </a:lnTo>
                    <a:lnTo>
                      <a:pt x="72" y="89"/>
                    </a:lnTo>
                    <a:lnTo>
                      <a:pt x="84" y="95"/>
                    </a:lnTo>
                    <a:lnTo>
                      <a:pt x="95" y="103"/>
                    </a:lnTo>
                    <a:lnTo>
                      <a:pt x="104" y="114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18" name="Freeform 3936"/>
              <p:cNvSpPr>
                <a:spLocks/>
              </p:cNvSpPr>
              <p:nvPr/>
            </p:nvSpPr>
            <p:spPr bwMode="auto">
              <a:xfrm>
                <a:off x="8058185" y="1490264"/>
                <a:ext cx="82953" cy="22255"/>
              </a:xfrm>
              <a:custGeom>
                <a:avLst/>
                <a:gdLst>
                  <a:gd name="T0" fmla="*/ 3 w 176"/>
                  <a:gd name="T1" fmla="*/ 0 h 64"/>
                  <a:gd name="T2" fmla="*/ 0 w 176"/>
                  <a:gd name="T3" fmla="*/ 24 h 64"/>
                  <a:gd name="T4" fmla="*/ 176 w 176"/>
                  <a:gd name="T5" fmla="*/ 64 h 64"/>
                  <a:gd name="T6" fmla="*/ 173 w 176"/>
                  <a:gd name="T7" fmla="*/ 29 h 64"/>
                  <a:gd name="T8" fmla="*/ 3 w 176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64">
                    <a:moveTo>
                      <a:pt x="3" y="0"/>
                    </a:moveTo>
                    <a:lnTo>
                      <a:pt x="0" y="24"/>
                    </a:lnTo>
                    <a:lnTo>
                      <a:pt x="176" y="64"/>
                    </a:lnTo>
                    <a:lnTo>
                      <a:pt x="173" y="2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19" name="Freeform 3937"/>
              <p:cNvSpPr>
                <a:spLocks/>
              </p:cNvSpPr>
              <p:nvPr/>
            </p:nvSpPr>
            <p:spPr bwMode="auto">
              <a:xfrm>
                <a:off x="7831215" y="1345606"/>
                <a:ext cx="197014" cy="51186"/>
              </a:xfrm>
              <a:custGeom>
                <a:avLst/>
                <a:gdLst>
                  <a:gd name="T0" fmla="*/ 169 w 351"/>
                  <a:gd name="T1" fmla="*/ 129 h 132"/>
                  <a:gd name="T2" fmla="*/ 197 w 351"/>
                  <a:gd name="T3" fmla="*/ 131 h 132"/>
                  <a:gd name="T4" fmla="*/ 223 w 351"/>
                  <a:gd name="T5" fmla="*/ 132 h 132"/>
                  <a:gd name="T6" fmla="*/ 249 w 351"/>
                  <a:gd name="T7" fmla="*/ 131 h 132"/>
                  <a:gd name="T8" fmla="*/ 272 w 351"/>
                  <a:gd name="T9" fmla="*/ 129 h 132"/>
                  <a:gd name="T10" fmla="*/ 292 w 351"/>
                  <a:gd name="T11" fmla="*/ 126 h 132"/>
                  <a:gd name="T12" fmla="*/ 311 w 351"/>
                  <a:gd name="T13" fmla="*/ 121 h 132"/>
                  <a:gd name="T14" fmla="*/ 326 w 351"/>
                  <a:gd name="T15" fmla="*/ 115 h 132"/>
                  <a:gd name="T16" fmla="*/ 338 w 351"/>
                  <a:gd name="T17" fmla="*/ 108 h 132"/>
                  <a:gd name="T18" fmla="*/ 347 w 351"/>
                  <a:gd name="T19" fmla="*/ 97 h 132"/>
                  <a:gd name="T20" fmla="*/ 351 w 351"/>
                  <a:gd name="T21" fmla="*/ 85 h 132"/>
                  <a:gd name="T22" fmla="*/ 349 w 351"/>
                  <a:gd name="T23" fmla="*/ 72 h 132"/>
                  <a:gd name="T24" fmla="*/ 343 w 351"/>
                  <a:gd name="T25" fmla="*/ 60 h 132"/>
                  <a:gd name="T26" fmla="*/ 334 w 351"/>
                  <a:gd name="T27" fmla="*/ 51 h 132"/>
                  <a:gd name="T28" fmla="*/ 320 w 351"/>
                  <a:gd name="T29" fmla="*/ 42 h 132"/>
                  <a:gd name="T30" fmla="*/ 303 w 351"/>
                  <a:gd name="T31" fmla="*/ 32 h 132"/>
                  <a:gd name="T32" fmla="*/ 283 w 351"/>
                  <a:gd name="T33" fmla="*/ 25 h 132"/>
                  <a:gd name="T34" fmla="*/ 261 w 351"/>
                  <a:gd name="T35" fmla="*/ 17 h 132"/>
                  <a:gd name="T36" fmla="*/ 237 w 351"/>
                  <a:gd name="T37" fmla="*/ 11 h 132"/>
                  <a:gd name="T38" fmla="*/ 211 w 351"/>
                  <a:gd name="T39" fmla="*/ 6 h 132"/>
                  <a:gd name="T40" fmla="*/ 183 w 351"/>
                  <a:gd name="T41" fmla="*/ 3 h 132"/>
                  <a:gd name="T42" fmla="*/ 151 w 351"/>
                  <a:gd name="T43" fmla="*/ 0 h 132"/>
                  <a:gd name="T44" fmla="*/ 119 w 351"/>
                  <a:gd name="T45" fmla="*/ 0 h 132"/>
                  <a:gd name="T46" fmla="*/ 88 w 351"/>
                  <a:gd name="T47" fmla="*/ 2 h 132"/>
                  <a:gd name="T48" fmla="*/ 60 w 351"/>
                  <a:gd name="T49" fmla="*/ 6 h 132"/>
                  <a:gd name="T50" fmla="*/ 37 w 351"/>
                  <a:gd name="T51" fmla="*/ 12 h 132"/>
                  <a:gd name="T52" fmla="*/ 19 w 351"/>
                  <a:gd name="T53" fmla="*/ 22 h 132"/>
                  <a:gd name="T54" fmla="*/ 7 w 351"/>
                  <a:gd name="T55" fmla="*/ 34 h 132"/>
                  <a:gd name="T56" fmla="*/ 0 w 351"/>
                  <a:gd name="T57" fmla="*/ 48 h 132"/>
                  <a:gd name="T58" fmla="*/ 3 w 351"/>
                  <a:gd name="T59" fmla="*/ 63 h 132"/>
                  <a:gd name="T60" fmla="*/ 13 w 351"/>
                  <a:gd name="T61" fmla="*/ 77 h 132"/>
                  <a:gd name="T62" fmla="*/ 28 w 351"/>
                  <a:gd name="T63" fmla="*/ 89 h 132"/>
                  <a:gd name="T64" fmla="*/ 51 w 351"/>
                  <a:gd name="T65" fmla="*/ 100 h 132"/>
                  <a:gd name="T66" fmla="*/ 76 w 351"/>
                  <a:gd name="T67" fmla="*/ 111 h 132"/>
                  <a:gd name="T68" fmla="*/ 105 w 351"/>
                  <a:gd name="T69" fmla="*/ 118 h 132"/>
                  <a:gd name="T70" fmla="*/ 137 w 351"/>
                  <a:gd name="T71" fmla="*/ 124 h 132"/>
                  <a:gd name="T72" fmla="*/ 169 w 351"/>
                  <a:gd name="T73" fmla="*/ 12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1" h="132">
                    <a:moveTo>
                      <a:pt x="169" y="129"/>
                    </a:moveTo>
                    <a:lnTo>
                      <a:pt x="197" y="131"/>
                    </a:lnTo>
                    <a:lnTo>
                      <a:pt x="223" y="132"/>
                    </a:lnTo>
                    <a:lnTo>
                      <a:pt x="249" y="131"/>
                    </a:lnTo>
                    <a:lnTo>
                      <a:pt x="272" y="129"/>
                    </a:lnTo>
                    <a:lnTo>
                      <a:pt x="292" y="126"/>
                    </a:lnTo>
                    <a:lnTo>
                      <a:pt x="311" y="121"/>
                    </a:lnTo>
                    <a:lnTo>
                      <a:pt x="326" y="115"/>
                    </a:lnTo>
                    <a:lnTo>
                      <a:pt x="338" y="108"/>
                    </a:lnTo>
                    <a:lnTo>
                      <a:pt x="347" y="97"/>
                    </a:lnTo>
                    <a:lnTo>
                      <a:pt x="351" y="85"/>
                    </a:lnTo>
                    <a:lnTo>
                      <a:pt x="349" y="72"/>
                    </a:lnTo>
                    <a:lnTo>
                      <a:pt x="343" y="60"/>
                    </a:lnTo>
                    <a:lnTo>
                      <a:pt x="334" y="51"/>
                    </a:lnTo>
                    <a:lnTo>
                      <a:pt x="320" y="42"/>
                    </a:lnTo>
                    <a:lnTo>
                      <a:pt x="303" y="32"/>
                    </a:lnTo>
                    <a:lnTo>
                      <a:pt x="283" y="25"/>
                    </a:lnTo>
                    <a:lnTo>
                      <a:pt x="261" y="17"/>
                    </a:lnTo>
                    <a:lnTo>
                      <a:pt x="237" y="11"/>
                    </a:lnTo>
                    <a:lnTo>
                      <a:pt x="211" y="6"/>
                    </a:lnTo>
                    <a:lnTo>
                      <a:pt x="183" y="3"/>
                    </a:lnTo>
                    <a:lnTo>
                      <a:pt x="151" y="0"/>
                    </a:lnTo>
                    <a:lnTo>
                      <a:pt x="119" y="0"/>
                    </a:lnTo>
                    <a:lnTo>
                      <a:pt x="88" y="2"/>
                    </a:lnTo>
                    <a:lnTo>
                      <a:pt x="60" y="6"/>
                    </a:lnTo>
                    <a:lnTo>
                      <a:pt x="37" y="12"/>
                    </a:lnTo>
                    <a:lnTo>
                      <a:pt x="19" y="22"/>
                    </a:lnTo>
                    <a:lnTo>
                      <a:pt x="7" y="34"/>
                    </a:lnTo>
                    <a:lnTo>
                      <a:pt x="0" y="48"/>
                    </a:lnTo>
                    <a:lnTo>
                      <a:pt x="3" y="63"/>
                    </a:lnTo>
                    <a:lnTo>
                      <a:pt x="13" y="77"/>
                    </a:lnTo>
                    <a:lnTo>
                      <a:pt x="28" y="89"/>
                    </a:lnTo>
                    <a:lnTo>
                      <a:pt x="51" y="100"/>
                    </a:lnTo>
                    <a:lnTo>
                      <a:pt x="76" y="111"/>
                    </a:lnTo>
                    <a:lnTo>
                      <a:pt x="105" y="118"/>
                    </a:lnTo>
                    <a:lnTo>
                      <a:pt x="137" y="124"/>
                    </a:lnTo>
                    <a:lnTo>
                      <a:pt x="169" y="1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20" name="Freeform 3938"/>
              <p:cNvSpPr>
                <a:spLocks/>
              </p:cNvSpPr>
              <p:nvPr/>
            </p:nvSpPr>
            <p:spPr bwMode="auto">
              <a:xfrm>
                <a:off x="7840432" y="1352839"/>
                <a:ext cx="175123" cy="34495"/>
              </a:xfrm>
              <a:custGeom>
                <a:avLst/>
                <a:gdLst>
                  <a:gd name="T0" fmla="*/ 0 w 309"/>
                  <a:gd name="T1" fmla="*/ 27 h 89"/>
                  <a:gd name="T2" fmla="*/ 3 w 309"/>
                  <a:gd name="T3" fmla="*/ 21 h 89"/>
                  <a:gd name="T4" fmla="*/ 12 w 309"/>
                  <a:gd name="T5" fmla="*/ 15 h 89"/>
                  <a:gd name="T6" fmla="*/ 26 w 309"/>
                  <a:gd name="T7" fmla="*/ 9 h 89"/>
                  <a:gd name="T8" fmla="*/ 44 w 309"/>
                  <a:gd name="T9" fmla="*/ 4 h 89"/>
                  <a:gd name="T10" fmla="*/ 67 w 309"/>
                  <a:gd name="T11" fmla="*/ 1 h 89"/>
                  <a:gd name="T12" fmla="*/ 94 w 309"/>
                  <a:gd name="T13" fmla="*/ 0 h 89"/>
                  <a:gd name="T14" fmla="*/ 124 w 309"/>
                  <a:gd name="T15" fmla="*/ 0 h 89"/>
                  <a:gd name="T16" fmla="*/ 158 w 309"/>
                  <a:gd name="T17" fmla="*/ 3 h 89"/>
                  <a:gd name="T18" fmla="*/ 187 w 309"/>
                  <a:gd name="T19" fmla="*/ 6 h 89"/>
                  <a:gd name="T20" fmla="*/ 213 w 309"/>
                  <a:gd name="T21" fmla="*/ 10 h 89"/>
                  <a:gd name="T22" fmla="*/ 236 w 309"/>
                  <a:gd name="T23" fmla="*/ 16 h 89"/>
                  <a:gd name="T24" fmla="*/ 256 w 309"/>
                  <a:gd name="T25" fmla="*/ 23 h 89"/>
                  <a:gd name="T26" fmla="*/ 273 w 309"/>
                  <a:gd name="T27" fmla="*/ 30 h 89"/>
                  <a:gd name="T28" fmla="*/ 287 w 309"/>
                  <a:gd name="T29" fmla="*/ 38 h 89"/>
                  <a:gd name="T30" fmla="*/ 296 w 309"/>
                  <a:gd name="T31" fmla="*/ 44 h 89"/>
                  <a:gd name="T32" fmla="*/ 304 w 309"/>
                  <a:gd name="T33" fmla="*/ 52 h 89"/>
                  <a:gd name="T34" fmla="*/ 307 w 309"/>
                  <a:gd name="T35" fmla="*/ 56 h 89"/>
                  <a:gd name="T36" fmla="*/ 309 w 309"/>
                  <a:gd name="T37" fmla="*/ 59 h 89"/>
                  <a:gd name="T38" fmla="*/ 306 w 309"/>
                  <a:gd name="T39" fmla="*/ 64 h 89"/>
                  <a:gd name="T40" fmla="*/ 302 w 309"/>
                  <a:gd name="T41" fmla="*/ 69 h 89"/>
                  <a:gd name="T42" fmla="*/ 293 w 309"/>
                  <a:gd name="T43" fmla="*/ 73 h 89"/>
                  <a:gd name="T44" fmla="*/ 282 w 309"/>
                  <a:gd name="T45" fmla="*/ 78 h 89"/>
                  <a:gd name="T46" fmla="*/ 267 w 309"/>
                  <a:gd name="T47" fmla="*/ 83 h 89"/>
                  <a:gd name="T48" fmla="*/ 249 w 309"/>
                  <a:gd name="T49" fmla="*/ 86 h 89"/>
                  <a:gd name="T50" fmla="*/ 227 w 309"/>
                  <a:gd name="T51" fmla="*/ 89 h 89"/>
                  <a:gd name="T52" fmla="*/ 204 w 309"/>
                  <a:gd name="T53" fmla="*/ 89 h 89"/>
                  <a:gd name="T54" fmla="*/ 178 w 309"/>
                  <a:gd name="T55" fmla="*/ 89 h 89"/>
                  <a:gd name="T56" fmla="*/ 149 w 309"/>
                  <a:gd name="T57" fmla="*/ 86 h 89"/>
                  <a:gd name="T58" fmla="*/ 115 w 309"/>
                  <a:gd name="T59" fmla="*/ 81 h 89"/>
                  <a:gd name="T60" fmla="*/ 86 w 309"/>
                  <a:gd name="T61" fmla="*/ 75 h 89"/>
                  <a:gd name="T62" fmla="*/ 60 w 309"/>
                  <a:gd name="T63" fmla="*/ 67 h 89"/>
                  <a:gd name="T64" fmla="*/ 38 w 309"/>
                  <a:gd name="T65" fmla="*/ 59 h 89"/>
                  <a:gd name="T66" fmla="*/ 21 w 309"/>
                  <a:gd name="T67" fmla="*/ 50 h 89"/>
                  <a:gd name="T68" fmla="*/ 9 w 309"/>
                  <a:gd name="T69" fmla="*/ 43 h 89"/>
                  <a:gd name="T70" fmla="*/ 1 w 309"/>
                  <a:gd name="T71" fmla="*/ 35 h 89"/>
                  <a:gd name="T72" fmla="*/ 0 w 309"/>
                  <a:gd name="T73" fmla="*/ 27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09" h="89">
                    <a:moveTo>
                      <a:pt x="0" y="27"/>
                    </a:moveTo>
                    <a:lnTo>
                      <a:pt x="3" y="21"/>
                    </a:lnTo>
                    <a:lnTo>
                      <a:pt x="12" y="15"/>
                    </a:lnTo>
                    <a:lnTo>
                      <a:pt x="26" y="9"/>
                    </a:lnTo>
                    <a:lnTo>
                      <a:pt x="44" y="4"/>
                    </a:lnTo>
                    <a:lnTo>
                      <a:pt x="67" y="1"/>
                    </a:lnTo>
                    <a:lnTo>
                      <a:pt x="94" y="0"/>
                    </a:lnTo>
                    <a:lnTo>
                      <a:pt x="124" y="0"/>
                    </a:lnTo>
                    <a:lnTo>
                      <a:pt x="158" y="3"/>
                    </a:lnTo>
                    <a:lnTo>
                      <a:pt x="187" y="6"/>
                    </a:lnTo>
                    <a:lnTo>
                      <a:pt x="213" y="10"/>
                    </a:lnTo>
                    <a:lnTo>
                      <a:pt x="236" y="16"/>
                    </a:lnTo>
                    <a:lnTo>
                      <a:pt x="256" y="23"/>
                    </a:lnTo>
                    <a:lnTo>
                      <a:pt x="273" y="30"/>
                    </a:lnTo>
                    <a:lnTo>
                      <a:pt x="287" y="38"/>
                    </a:lnTo>
                    <a:lnTo>
                      <a:pt x="296" y="44"/>
                    </a:lnTo>
                    <a:lnTo>
                      <a:pt x="304" y="52"/>
                    </a:lnTo>
                    <a:lnTo>
                      <a:pt x="307" y="56"/>
                    </a:lnTo>
                    <a:lnTo>
                      <a:pt x="309" y="59"/>
                    </a:lnTo>
                    <a:lnTo>
                      <a:pt x="306" y="64"/>
                    </a:lnTo>
                    <a:lnTo>
                      <a:pt x="302" y="69"/>
                    </a:lnTo>
                    <a:lnTo>
                      <a:pt x="293" y="73"/>
                    </a:lnTo>
                    <a:lnTo>
                      <a:pt x="282" y="78"/>
                    </a:lnTo>
                    <a:lnTo>
                      <a:pt x="267" y="83"/>
                    </a:lnTo>
                    <a:lnTo>
                      <a:pt x="249" y="86"/>
                    </a:lnTo>
                    <a:lnTo>
                      <a:pt x="227" y="89"/>
                    </a:lnTo>
                    <a:lnTo>
                      <a:pt x="204" y="89"/>
                    </a:lnTo>
                    <a:lnTo>
                      <a:pt x="178" y="89"/>
                    </a:lnTo>
                    <a:lnTo>
                      <a:pt x="149" y="86"/>
                    </a:lnTo>
                    <a:lnTo>
                      <a:pt x="115" y="81"/>
                    </a:lnTo>
                    <a:lnTo>
                      <a:pt x="86" y="75"/>
                    </a:lnTo>
                    <a:lnTo>
                      <a:pt x="60" y="67"/>
                    </a:lnTo>
                    <a:lnTo>
                      <a:pt x="38" y="59"/>
                    </a:lnTo>
                    <a:lnTo>
                      <a:pt x="21" y="50"/>
                    </a:lnTo>
                    <a:lnTo>
                      <a:pt x="9" y="43"/>
                    </a:lnTo>
                    <a:lnTo>
                      <a:pt x="1" y="3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21" name="Freeform 3939"/>
              <p:cNvSpPr>
                <a:spLocks/>
              </p:cNvSpPr>
              <p:nvPr/>
            </p:nvSpPr>
            <p:spPr bwMode="auto">
              <a:xfrm>
                <a:off x="7777065" y="1415710"/>
                <a:ext cx="54150" cy="52299"/>
              </a:xfrm>
              <a:custGeom>
                <a:avLst/>
                <a:gdLst>
                  <a:gd name="T0" fmla="*/ 103 w 117"/>
                  <a:gd name="T1" fmla="*/ 0 h 149"/>
                  <a:gd name="T2" fmla="*/ 0 w 117"/>
                  <a:gd name="T3" fmla="*/ 0 h 149"/>
                  <a:gd name="T4" fmla="*/ 32 w 117"/>
                  <a:gd name="T5" fmla="*/ 135 h 149"/>
                  <a:gd name="T6" fmla="*/ 117 w 117"/>
                  <a:gd name="T7" fmla="*/ 149 h 149"/>
                  <a:gd name="T8" fmla="*/ 103 w 117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149">
                    <a:moveTo>
                      <a:pt x="103" y="0"/>
                    </a:moveTo>
                    <a:lnTo>
                      <a:pt x="0" y="0"/>
                    </a:lnTo>
                    <a:lnTo>
                      <a:pt x="32" y="135"/>
                    </a:lnTo>
                    <a:lnTo>
                      <a:pt x="117" y="149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22" name="Freeform 3940"/>
              <p:cNvSpPr>
                <a:spLocks/>
              </p:cNvSpPr>
              <p:nvPr/>
            </p:nvSpPr>
            <p:spPr bwMode="auto">
              <a:xfrm>
                <a:off x="7786282" y="1421273"/>
                <a:ext cx="36868" cy="40059"/>
              </a:xfrm>
              <a:custGeom>
                <a:avLst/>
                <a:gdLst>
                  <a:gd name="T0" fmla="*/ 0 w 80"/>
                  <a:gd name="T1" fmla="*/ 0 h 112"/>
                  <a:gd name="T2" fmla="*/ 68 w 80"/>
                  <a:gd name="T3" fmla="*/ 0 h 112"/>
                  <a:gd name="T4" fmla="*/ 80 w 80"/>
                  <a:gd name="T5" fmla="*/ 112 h 112"/>
                  <a:gd name="T6" fmla="*/ 26 w 80"/>
                  <a:gd name="T7" fmla="*/ 105 h 112"/>
                  <a:gd name="T8" fmla="*/ 0 w 80"/>
                  <a:gd name="T9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12">
                    <a:moveTo>
                      <a:pt x="0" y="0"/>
                    </a:moveTo>
                    <a:lnTo>
                      <a:pt x="68" y="0"/>
                    </a:lnTo>
                    <a:lnTo>
                      <a:pt x="80" y="112"/>
                    </a:lnTo>
                    <a:lnTo>
                      <a:pt x="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23" name="Freeform 3941"/>
              <p:cNvSpPr>
                <a:spLocks/>
              </p:cNvSpPr>
              <p:nvPr/>
            </p:nvSpPr>
            <p:spPr bwMode="auto">
              <a:xfrm>
                <a:off x="7895735" y="1464671"/>
                <a:ext cx="6913" cy="28375"/>
              </a:xfrm>
              <a:custGeom>
                <a:avLst/>
                <a:gdLst>
                  <a:gd name="T0" fmla="*/ 0 w 15"/>
                  <a:gd name="T1" fmla="*/ 2 h 82"/>
                  <a:gd name="T2" fmla="*/ 6 w 15"/>
                  <a:gd name="T3" fmla="*/ 82 h 82"/>
                  <a:gd name="T4" fmla="*/ 15 w 15"/>
                  <a:gd name="T5" fmla="*/ 80 h 82"/>
                  <a:gd name="T6" fmla="*/ 11 w 15"/>
                  <a:gd name="T7" fmla="*/ 0 h 82"/>
                  <a:gd name="T8" fmla="*/ 0 w 15"/>
                  <a:gd name="T9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2">
                    <a:moveTo>
                      <a:pt x="0" y="2"/>
                    </a:moveTo>
                    <a:lnTo>
                      <a:pt x="6" y="82"/>
                    </a:lnTo>
                    <a:lnTo>
                      <a:pt x="15" y="80"/>
                    </a:lnTo>
                    <a:lnTo>
                      <a:pt x="1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24" name="Freeform 3942"/>
              <p:cNvSpPr>
                <a:spLocks/>
              </p:cNvSpPr>
              <p:nvPr/>
            </p:nvSpPr>
            <p:spPr bwMode="auto">
              <a:xfrm>
                <a:off x="7932603" y="1471903"/>
                <a:ext cx="6913" cy="28931"/>
              </a:xfrm>
              <a:custGeom>
                <a:avLst/>
                <a:gdLst>
                  <a:gd name="T0" fmla="*/ 11 w 15"/>
                  <a:gd name="T1" fmla="*/ 0 h 81"/>
                  <a:gd name="T2" fmla="*/ 0 w 15"/>
                  <a:gd name="T3" fmla="*/ 0 h 81"/>
                  <a:gd name="T4" fmla="*/ 5 w 15"/>
                  <a:gd name="T5" fmla="*/ 81 h 81"/>
                  <a:gd name="T6" fmla="*/ 15 w 15"/>
                  <a:gd name="T7" fmla="*/ 80 h 81"/>
                  <a:gd name="T8" fmla="*/ 11 w 15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1">
                    <a:moveTo>
                      <a:pt x="11" y="0"/>
                    </a:moveTo>
                    <a:lnTo>
                      <a:pt x="0" y="0"/>
                    </a:lnTo>
                    <a:lnTo>
                      <a:pt x="5" y="81"/>
                    </a:lnTo>
                    <a:lnTo>
                      <a:pt x="15" y="8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pic>
            <p:nvPicPr>
              <p:cNvPr id="525" name="Picture 3943"/>
              <p:cNvPicPr>
                <a:picLocks noChangeAspect="1" noChangeArrowheads="1"/>
              </p:cNvPicPr>
              <p:nvPr/>
            </p:nvPicPr>
            <p:blipFill>
              <a:blip r:embed="rId4" cstate="print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6887" y="1356734"/>
                <a:ext cx="57606" cy="278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90" name="Bild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5392" y="5459120"/>
              <a:ext cx="370377" cy="168353"/>
            </a:xfrm>
            <a:prstGeom prst="rect">
              <a:avLst/>
            </a:prstGeom>
          </p:spPr>
        </p:pic>
      </p:grpSp>
      <p:grpSp>
        <p:nvGrpSpPr>
          <p:cNvPr id="526" name="Groupe 525"/>
          <p:cNvGrpSpPr/>
          <p:nvPr/>
        </p:nvGrpSpPr>
        <p:grpSpPr>
          <a:xfrm>
            <a:off x="146165" y="2576634"/>
            <a:ext cx="488492" cy="552857"/>
            <a:chOff x="2255688" y="5399787"/>
            <a:chExt cx="862627" cy="589370"/>
          </a:xfrm>
        </p:grpSpPr>
        <p:grpSp>
          <p:nvGrpSpPr>
            <p:cNvPr id="527" name="Groupe 526"/>
            <p:cNvGrpSpPr/>
            <p:nvPr/>
          </p:nvGrpSpPr>
          <p:grpSpPr>
            <a:xfrm>
              <a:off x="2288941" y="5612980"/>
              <a:ext cx="829374" cy="376177"/>
              <a:chOff x="7412993" y="1169792"/>
              <a:chExt cx="1306513" cy="530225"/>
            </a:xfrm>
          </p:grpSpPr>
          <p:sp>
            <p:nvSpPr>
              <p:cNvPr id="530" name="Freeform 3909"/>
              <p:cNvSpPr>
                <a:spLocks/>
              </p:cNvSpPr>
              <p:nvPr/>
            </p:nvSpPr>
            <p:spPr bwMode="auto">
              <a:xfrm>
                <a:off x="7412993" y="1441303"/>
                <a:ext cx="1306513" cy="258714"/>
              </a:xfrm>
              <a:custGeom>
                <a:avLst/>
                <a:gdLst>
                  <a:gd name="T0" fmla="*/ 811 w 2814"/>
                  <a:gd name="T1" fmla="*/ 44 h 731"/>
                  <a:gd name="T2" fmla="*/ 0 w 2814"/>
                  <a:gd name="T3" fmla="*/ 216 h 731"/>
                  <a:gd name="T4" fmla="*/ 0 w 2814"/>
                  <a:gd name="T5" fmla="*/ 238 h 731"/>
                  <a:gd name="T6" fmla="*/ 1736 w 2814"/>
                  <a:gd name="T7" fmla="*/ 731 h 731"/>
                  <a:gd name="T8" fmla="*/ 2814 w 2814"/>
                  <a:gd name="T9" fmla="*/ 0 h 731"/>
                  <a:gd name="T10" fmla="*/ 811 w 2814"/>
                  <a:gd name="T11" fmla="*/ 44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14" h="731">
                    <a:moveTo>
                      <a:pt x="811" y="44"/>
                    </a:moveTo>
                    <a:lnTo>
                      <a:pt x="0" y="216"/>
                    </a:lnTo>
                    <a:lnTo>
                      <a:pt x="0" y="238"/>
                    </a:lnTo>
                    <a:lnTo>
                      <a:pt x="1736" y="731"/>
                    </a:lnTo>
                    <a:lnTo>
                      <a:pt x="2814" y="0"/>
                    </a:lnTo>
                    <a:lnTo>
                      <a:pt x="811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31" name="Freeform 3910"/>
              <p:cNvSpPr>
                <a:spLocks/>
              </p:cNvSpPr>
              <p:nvPr/>
            </p:nvSpPr>
            <p:spPr bwMode="auto">
              <a:xfrm>
                <a:off x="7434883" y="1449648"/>
                <a:ext cx="1251211" cy="242023"/>
              </a:xfrm>
              <a:custGeom>
                <a:avLst/>
                <a:gdLst>
                  <a:gd name="T0" fmla="*/ 1687 w 2697"/>
                  <a:gd name="T1" fmla="*/ 685 h 685"/>
                  <a:gd name="T2" fmla="*/ 0 w 2697"/>
                  <a:gd name="T3" fmla="*/ 206 h 685"/>
                  <a:gd name="T4" fmla="*/ 770 w 2697"/>
                  <a:gd name="T5" fmla="*/ 43 h 685"/>
                  <a:gd name="T6" fmla="*/ 2697 w 2697"/>
                  <a:gd name="T7" fmla="*/ 0 h 685"/>
                  <a:gd name="T8" fmla="*/ 1687 w 2697"/>
                  <a:gd name="T9" fmla="*/ 685 h 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7" h="685">
                    <a:moveTo>
                      <a:pt x="1687" y="685"/>
                    </a:moveTo>
                    <a:lnTo>
                      <a:pt x="0" y="206"/>
                    </a:lnTo>
                    <a:lnTo>
                      <a:pt x="770" y="43"/>
                    </a:lnTo>
                    <a:lnTo>
                      <a:pt x="2697" y="0"/>
                    </a:lnTo>
                    <a:lnTo>
                      <a:pt x="1687" y="68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32" name="Freeform 3911"/>
              <p:cNvSpPr>
                <a:spLocks/>
              </p:cNvSpPr>
              <p:nvPr/>
            </p:nvSpPr>
            <p:spPr bwMode="auto">
              <a:xfrm>
                <a:off x="8239069" y="1449648"/>
                <a:ext cx="447026" cy="170251"/>
              </a:xfrm>
              <a:custGeom>
                <a:avLst/>
                <a:gdLst>
                  <a:gd name="T0" fmla="*/ 8 w 961"/>
                  <a:gd name="T1" fmla="*/ 482 h 482"/>
                  <a:gd name="T2" fmla="*/ 9 w 961"/>
                  <a:gd name="T3" fmla="*/ 482 h 482"/>
                  <a:gd name="T4" fmla="*/ 15 w 961"/>
                  <a:gd name="T5" fmla="*/ 481 h 482"/>
                  <a:gd name="T6" fmla="*/ 24 w 961"/>
                  <a:gd name="T7" fmla="*/ 478 h 482"/>
                  <a:gd name="T8" fmla="*/ 38 w 961"/>
                  <a:gd name="T9" fmla="*/ 475 h 482"/>
                  <a:gd name="T10" fmla="*/ 55 w 961"/>
                  <a:gd name="T11" fmla="*/ 471 h 482"/>
                  <a:gd name="T12" fmla="*/ 74 w 961"/>
                  <a:gd name="T13" fmla="*/ 467 h 482"/>
                  <a:gd name="T14" fmla="*/ 95 w 961"/>
                  <a:gd name="T15" fmla="*/ 462 h 482"/>
                  <a:gd name="T16" fmla="*/ 120 w 961"/>
                  <a:gd name="T17" fmla="*/ 456 h 482"/>
                  <a:gd name="T18" fmla="*/ 147 w 961"/>
                  <a:gd name="T19" fmla="*/ 450 h 482"/>
                  <a:gd name="T20" fmla="*/ 175 w 961"/>
                  <a:gd name="T21" fmla="*/ 442 h 482"/>
                  <a:gd name="T22" fmla="*/ 206 w 961"/>
                  <a:gd name="T23" fmla="*/ 436 h 482"/>
                  <a:gd name="T24" fmla="*/ 238 w 961"/>
                  <a:gd name="T25" fmla="*/ 428 h 482"/>
                  <a:gd name="T26" fmla="*/ 272 w 961"/>
                  <a:gd name="T27" fmla="*/ 419 h 482"/>
                  <a:gd name="T28" fmla="*/ 306 w 961"/>
                  <a:gd name="T29" fmla="*/ 412 h 482"/>
                  <a:gd name="T30" fmla="*/ 342 w 961"/>
                  <a:gd name="T31" fmla="*/ 404 h 482"/>
                  <a:gd name="T32" fmla="*/ 378 w 961"/>
                  <a:gd name="T33" fmla="*/ 395 h 482"/>
                  <a:gd name="T34" fmla="*/ 961 w 961"/>
                  <a:gd name="T35" fmla="*/ 0 h 482"/>
                  <a:gd name="T36" fmla="*/ 415 w 961"/>
                  <a:gd name="T37" fmla="*/ 12 h 482"/>
                  <a:gd name="T38" fmla="*/ 0 w 961"/>
                  <a:gd name="T39" fmla="*/ 473 h 482"/>
                  <a:gd name="T40" fmla="*/ 8 w 961"/>
                  <a:gd name="T41" fmla="*/ 482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1" h="482">
                    <a:moveTo>
                      <a:pt x="8" y="482"/>
                    </a:moveTo>
                    <a:lnTo>
                      <a:pt x="9" y="482"/>
                    </a:lnTo>
                    <a:lnTo>
                      <a:pt x="15" y="481"/>
                    </a:lnTo>
                    <a:lnTo>
                      <a:pt x="24" y="478"/>
                    </a:lnTo>
                    <a:lnTo>
                      <a:pt x="38" y="475"/>
                    </a:lnTo>
                    <a:lnTo>
                      <a:pt x="55" y="471"/>
                    </a:lnTo>
                    <a:lnTo>
                      <a:pt x="74" y="467"/>
                    </a:lnTo>
                    <a:lnTo>
                      <a:pt x="95" y="462"/>
                    </a:lnTo>
                    <a:lnTo>
                      <a:pt x="120" y="456"/>
                    </a:lnTo>
                    <a:lnTo>
                      <a:pt x="147" y="450"/>
                    </a:lnTo>
                    <a:lnTo>
                      <a:pt x="175" y="442"/>
                    </a:lnTo>
                    <a:lnTo>
                      <a:pt x="206" y="436"/>
                    </a:lnTo>
                    <a:lnTo>
                      <a:pt x="238" y="428"/>
                    </a:lnTo>
                    <a:lnTo>
                      <a:pt x="272" y="419"/>
                    </a:lnTo>
                    <a:lnTo>
                      <a:pt x="306" y="412"/>
                    </a:lnTo>
                    <a:lnTo>
                      <a:pt x="342" y="404"/>
                    </a:lnTo>
                    <a:lnTo>
                      <a:pt x="378" y="395"/>
                    </a:lnTo>
                    <a:lnTo>
                      <a:pt x="961" y="0"/>
                    </a:lnTo>
                    <a:lnTo>
                      <a:pt x="415" y="12"/>
                    </a:lnTo>
                    <a:lnTo>
                      <a:pt x="0" y="473"/>
                    </a:lnTo>
                    <a:lnTo>
                      <a:pt x="8" y="482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33" name="Freeform 3912"/>
              <p:cNvSpPr>
                <a:spLocks/>
              </p:cNvSpPr>
              <p:nvPr/>
            </p:nvSpPr>
            <p:spPr bwMode="auto">
              <a:xfrm>
                <a:off x="8236764" y="1237670"/>
                <a:ext cx="324900" cy="381673"/>
              </a:xfrm>
              <a:custGeom>
                <a:avLst/>
                <a:gdLst>
                  <a:gd name="T0" fmla="*/ 106 w 699"/>
                  <a:gd name="T1" fmla="*/ 0 h 1082"/>
                  <a:gd name="T2" fmla="*/ 98 w 699"/>
                  <a:gd name="T3" fmla="*/ 7 h 1082"/>
                  <a:gd name="T4" fmla="*/ 90 w 699"/>
                  <a:gd name="T5" fmla="*/ 10 h 1082"/>
                  <a:gd name="T6" fmla="*/ 0 w 699"/>
                  <a:gd name="T7" fmla="*/ 1068 h 1082"/>
                  <a:gd name="T8" fmla="*/ 6 w 699"/>
                  <a:gd name="T9" fmla="*/ 1074 h 1082"/>
                  <a:gd name="T10" fmla="*/ 12 w 699"/>
                  <a:gd name="T11" fmla="*/ 1082 h 1082"/>
                  <a:gd name="T12" fmla="*/ 662 w 699"/>
                  <a:gd name="T13" fmla="*/ 659 h 1082"/>
                  <a:gd name="T14" fmla="*/ 699 w 699"/>
                  <a:gd name="T15" fmla="*/ 357 h 1082"/>
                  <a:gd name="T16" fmla="*/ 106 w 699"/>
                  <a:gd name="T17" fmla="*/ 0 h 10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9" h="1082">
                    <a:moveTo>
                      <a:pt x="106" y="0"/>
                    </a:moveTo>
                    <a:lnTo>
                      <a:pt x="98" y="7"/>
                    </a:lnTo>
                    <a:lnTo>
                      <a:pt x="90" y="10"/>
                    </a:lnTo>
                    <a:lnTo>
                      <a:pt x="0" y="1068"/>
                    </a:lnTo>
                    <a:lnTo>
                      <a:pt x="6" y="1074"/>
                    </a:lnTo>
                    <a:lnTo>
                      <a:pt x="12" y="1082"/>
                    </a:lnTo>
                    <a:lnTo>
                      <a:pt x="662" y="659"/>
                    </a:lnTo>
                    <a:lnTo>
                      <a:pt x="699" y="357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34" name="Freeform 3913"/>
              <p:cNvSpPr>
                <a:spLocks/>
              </p:cNvSpPr>
              <p:nvPr/>
            </p:nvSpPr>
            <p:spPr bwMode="auto">
              <a:xfrm>
                <a:off x="8248286" y="1247684"/>
                <a:ext cx="303010" cy="359974"/>
              </a:xfrm>
              <a:custGeom>
                <a:avLst/>
                <a:gdLst>
                  <a:gd name="T0" fmla="*/ 619 w 654"/>
                  <a:gd name="T1" fmla="*/ 619 h 1020"/>
                  <a:gd name="T2" fmla="*/ 0 w 654"/>
                  <a:gd name="T3" fmla="*/ 1020 h 1020"/>
                  <a:gd name="T4" fmla="*/ 87 w 654"/>
                  <a:gd name="T5" fmla="*/ 0 h 1020"/>
                  <a:gd name="T6" fmla="*/ 654 w 654"/>
                  <a:gd name="T7" fmla="*/ 340 h 1020"/>
                  <a:gd name="T8" fmla="*/ 619 w 654"/>
                  <a:gd name="T9" fmla="*/ 619 h 1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4" h="1020">
                    <a:moveTo>
                      <a:pt x="619" y="619"/>
                    </a:moveTo>
                    <a:lnTo>
                      <a:pt x="0" y="1020"/>
                    </a:lnTo>
                    <a:lnTo>
                      <a:pt x="87" y="0"/>
                    </a:lnTo>
                    <a:lnTo>
                      <a:pt x="654" y="340"/>
                    </a:lnTo>
                    <a:lnTo>
                      <a:pt x="619" y="619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35" name="Freeform 3914"/>
              <p:cNvSpPr>
                <a:spLocks/>
              </p:cNvSpPr>
              <p:nvPr/>
            </p:nvSpPr>
            <p:spPr bwMode="auto">
              <a:xfrm>
                <a:off x="7652636" y="1237113"/>
                <a:ext cx="635975" cy="382786"/>
              </a:xfrm>
              <a:custGeom>
                <a:avLst/>
                <a:gdLst>
                  <a:gd name="T0" fmla="*/ 1358 w 1370"/>
                  <a:gd name="T1" fmla="*/ 0 h 1084"/>
                  <a:gd name="T2" fmla="*/ 0 w 1370"/>
                  <a:gd name="T3" fmla="*/ 157 h 1084"/>
                  <a:gd name="T4" fmla="*/ 113 w 1370"/>
                  <a:gd name="T5" fmla="*/ 743 h 1084"/>
                  <a:gd name="T6" fmla="*/ 1272 w 1370"/>
                  <a:gd name="T7" fmla="*/ 1084 h 1084"/>
                  <a:gd name="T8" fmla="*/ 1272 w 1370"/>
                  <a:gd name="T9" fmla="*/ 1075 h 1084"/>
                  <a:gd name="T10" fmla="*/ 1279 w 1370"/>
                  <a:gd name="T11" fmla="*/ 1070 h 1084"/>
                  <a:gd name="T12" fmla="*/ 1370 w 1370"/>
                  <a:gd name="T13" fmla="*/ 12 h 1084"/>
                  <a:gd name="T14" fmla="*/ 1364 w 1370"/>
                  <a:gd name="T15" fmla="*/ 1 h 1084"/>
                  <a:gd name="T16" fmla="*/ 1358 w 1370"/>
                  <a:gd name="T17" fmla="*/ 0 h 1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70" h="1084">
                    <a:moveTo>
                      <a:pt x="1358" y="0"/>
                    </a:moveTo>
                    <a:lnTo>
                      <a:pt x="0" y="157"/>
                    </a:lnTo>
                    <a:lnTo>
                      <a:pt x="113" y="743"/>
                    </a:lnTo>
                    <a:lnTo>
                      <a:pt x="1272" y="1084"/>
                    </a:lnTo>
                    <a:lnTo>
                      <a:pt x="1272" y="1075"/>
                    </a:lnTo>
                    <a:lnTo>
                      <a:pt x="1279" y="1070"/>
                    </a:lnTo>
                    <a:lnTo>
                      <a:pt x="1370" y="12"/>
                    </a:lnTo>
                    <a:lnTo>
                      <a:pt x="1364" y="1"/>
                    </a:lnTo>
                    <a:lnTo>
                      <a:pt x="135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36" name="Freeform 3915"/>
              <p:cNvSpPr>
                <a:spLocks/>
              </p:cNvSpPr>
              <p:nvPr/>
            </p:nvSpPr>
            <p:spPr bwMode="auto">
              <a:xfrm>
                <a:off x="7664157" y="1244903"/>
                <a:ext cx="614084" cy="365538"/>
              </a:xfrm>
              <a:custGeom>
                <a:avLst/>
                <a:gdLst>
                  <a:gd name="T0" fmla="*/ 1235 w 1323"/>
                  <a:gd name="T1" fmla="*/ 1034 h 1034"/>
                  <a:gd name="T2" fmla="*/ 108 w 1323"/>
                  <a:gd name="T3" fmla="*/ 703 h 1034"/>
                  <a:gd name="T4" fmla="*/ 0 w 1323"/>
                  <a:gd name="T5" fmla="*/ 152 h 1034"/>
                  <a:gd name="T6" fmla="*/ 1323 w 1323"/>
                  <a:gd name="T7" fmla="*/ 0 h 1034"/>
                  <a:gd name="T8" fmla="*/ 1235 w 1323"/>
                  <a:gd name="T9" fmla="*/ 1034 h 1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3" h="1034">
                    <a:moveTo>
                      <a:pt x="1235" y="1034"/>
                    </a:moveTo>
                    <a:lnTo>
                      <a:pt x="108" y="703"/>
                    </a:lnTo>
                    <a:lnTo>
                      <a:pt x="0" y="152"/>
                    </a:lnTo>
                    <a:lnTo>
                      <a:pt x="1323" y="0"/>
                    </a:lnTo>
                    <a:lnTo>
                      <a:pt x="1235" y="1034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37" name="Freeform 3916"/>
              <p:cNvSpPr>
                <a:spLocks/>
              </p:cNvSpPr>
              <p:nvPr/>
            </p:nvSpPr>
            <p:spPr bwMode="auto">
              <a:xfrm>
                <a:off x="7704481" y="1326133"/>
                <a:ext cx="526522" cy="243692"/>
              </a:xfrm>
              <a:custGeom>
                <a:avLst/>
                <a:gdLst>
                  <a:gd name="T0" fmla="*/ 0 w 1133"/>
                  <a:gd name="T1" fmla="*/ 21 h 691"/>
                  <a:gd name="T2" fmla="*/ 74 w 1133"/>
                  <a:gd name="T3" fmla="*/ 419 h 691"/>
                  <a:gd name="T4" fmla="*/ 1100 w 1133"/>
                  <a:gd name="T5" fmla="*/ 691 h 691"/>
                  <a:gd name="T6" fmla="*/ 1133 w 1133"/>
                  <a:gd name="T7" fmla="*/ 0 h 691"/>
                  <a:gd name="T8" fmla="*/ 0 w 1133"/>
                  <a:gd name="T9" fmla="*/ 21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3" h="691">
                    <a:moveTo>
                      <a:pt x="0" y="21"/>
                    </a:moveTo>
                    <a:lnTo>
                      <a:pt x="74" y="419"/>
                    </a:lnTo>
                    <a:lnTo>
                      <a:pt x="1100" y="691"/>
                    </a:lnTo>
                    <a:lnTo>
                      <a:pt x="1133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38" name="Freeform 3917"/>
              <p:cNvSpPr>
                <a:spLocks/>
              </p:cNvSpPr>
              <p:nvPr/>
            </p:nvSpPr>
            <p:spPr bwMode="auto">
              <a:xfrm>
                <a:off x="7717155" y="1333923"/>
                <a:ext cx="503480" cy="227001"/>
              </a:xfrm>
              <a:custGeom>
                <a:avLst/>
                <a:gdLst>
                  <a:gd name="T0" fmla="*/ 1054 w 1084"/>
                  <a:gd name="T1" fmla="*/ 642 h 642"/>
                  <a:gd name="T2" fmla="*/ 66 w 1084"/>
                  <a:gd name="T3" fmla="*/ 381 h 642"/>
                  <a:gd name="T4" fmla="*/ 0 w 1084"/>
                  <a:gd name="T5" fmla="*/ 22 h 642"/>
                  <a:gd name="T6" fmla="*/ 1084 w 1084"/>
                  <a:gd name="T7" fmla="*/ 0 h 642"/>
                  <a:gd name="T8" fmla="*/ 1054 w 1084"/>
                  <a:gd name="T9" fmla="*/ 642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4" h="642">
                    <a:moveTo>
                      <a:pt x="1054" y="642"/>
                    </a:moveTo>
                    <a:lnTo>
                      <a:pt x="66" y="381"/>
                    </a:lnTo>
                    <a:lnTo>
                      <a:pt x="0" y="22"/>
                    </a:lnTo>
                    <a:lnTo>
                      <a:pt x="1084" y="0"/>
                    </a:lnTo>
                    <a:lnTo>
                      <a:pt x="1054" y="642"/>
                    </a:lnTo>
                    <a:close/>
                  </a:path>
                </a:pathLst>
              </a:custGeom>
              <a:solidFill>
                <a:srgbClr val="B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39" name="Freeform 3918"/>
              <p:cNvSpPr>
                <a:spLocks/>
              </p:cNvSpPr>
              <p:nvPr/>
            </p:nvSpPr>
            <p:spPr bwMode="auto">
              <a:xfrm>
                <a:off x="7747110" y="1446310"/>
                <a:ext cx="463155" cy="114613"/>
              </a:xfrm>
              <a:custGeom>
                <a:avLst/>
                <a:gdLst>
                  <a:gd name="T0" fmla="*/ 0 w 996"/>
                  <a:gd name="T1" fmla="*/ 58 h 322"/>
                  <a:gd name="T2" fmla="*/ 1 w 996"/>
                  <a:gd name="T3" fmla="*/ 61 h 322"/>
                  <a:gd name="T4" fmla="*/ 989 w 996"/>
                  <a:gd name="T5" fmla="*/ 322 h 322"/>
                  <a:gd name="T6" fmla="*/ 996 w 996"/>
                  <a:gd name="T7" fmla="*/ 163 h 322"/>
                  <a:gd name="T8" fmla="*/ 66 w 996"/>
                  <a:gd name="T9" fmla="*/ 0 h 322"/>
                  <a:gd name="T10" fmla="*/ 0 w 996"/>
                  <a:gd name="T11" fmla="*/ 58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6" h="322">
                    <a:moveTo>
                      <a:pt x="0" y="58"/>
                    </a:moveTo>
                    <a:lnTo>
                      <a:pt x="1" y="61"/>
                    </a:lnTo>
                    <a:lnTo>
                      <a:pt x="989" y="322"/>
                    </a:lnTo>
                    <a:lnTo>
                      <a:pt x="996" y="163"/>
                    </a:lnTo>
                    <a:lnTo>
                      <a:pt x="66" y="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7F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40" name="Freeform 3919"/>
              <p:cNvSpPr>
                <a:spLocks/>
              </p:cNvSpPr>
              <p:nvPr/>
            </p:nvSpPr>
            <p:spPr bwMode="auto">
              <a:xfrm>
                <a:off x="8281697" y="1318900"/>
                <a:ext cx="250012" cy="242579"/>
              </a:xfrm>
              <a:custGeom>
                <a:avLst/>
                <a:gdLst>
                  <a:gd name="T0" fmla="*/ 55 w 539"/>
                  <a:gd name="T1" fmla="*/ 0 h 686"/>
                  <a:gd name="T2" fmla="*/ 0 w 539"/>
                  <a:gd name="T3" fmla="*/ 686 h 686"/>
                  <a:gd name="T4" fmla="*/ 510 w 539"/>
                  <a:gd name="T5" fmla="*/ 402 h 686"/>
                  <a:gd name="T6" fmla="*/ 539 w 539"/>
                  <a:gd name="T7" fmla="*/ 170 h 686"/>
                  <a:gd name="T8" fmla="*/ 55 w 539"/>
                  <a:gd name="T9" fmla="*/ 0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9" h="686">
                    <a:moveTo>
                      <a:pt x="55" y="0"/>
                    </a:moveTo>
                    <a:lnTo>
                      <a:pt x="0" y="686"/>
                    </a:lnTo>
                    <a:lnTo>
                      <a:pt x="510" y="402"/>
                    </a:lnTo>
                    <a:lnTo>
                      <a:pt x="539" y="17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41" name="Freeform 3920"/>
              <p:cNvSpPr>
                <a:spLocks/>
              </p:cNvSpPr>
              <p:nvPr/>
            </p:nvSpPr>
            <p:spPr bwMode="auto">
              <a:xfrm>
                <a:off x="8292067" y="1329472"/>
                <a:ext cx="229273" cy="219212"/>
              </a:xfrm>
              <a:custGeom>
                <a:avLst/>
                <a:gdLst>
                  <a:gd name="T0" fmla="*/ 465 w 491"/>
                  <a:gd name="T1" fmla="*/ 359 h 620"/>
                  <a:gd name="T2" fmla="*/ 0 w 491"/>
                  <a:gd name="T3" fmla="*/ 620 h 620"/>
                  <a:gd name="T4" fmla="*/ 50 w 491"/>
                  <a:gd name="T5" fmla="*/ 0 h 620"/>
                  <a:gd name="T6" fmla="*/ 491 w 491"/>
                  <a:gd name="T7" fmla="*/ 155 h 620"/>
                  <a:gd name="T8" fmla="*/ 465 w 491"/>
                  <a:gd name="T9" fmla="*/ 359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1" h="620">
                    <a:moveTo>
                      <a:pt x="465" y="359"/>
                    </a:moveTo>
                    <a:lnTo>
                      <a:pt x="0" y="620"/>
                    </a:lnTo>
                    <a:lnTo>
                      <a:pt x="50" y="0"/>
                    </a:lnTo>
                    <a:lnTo>
                      <a:pt x="491" y="155"/>
                    </a:lnTo>
                    <a:lnTo>
                      <a:pt x="465" y="359"/>
                    </a:lnTo>
                    <a:close/>
                  </a:path>
                </a:pathLst>
              </a:custGeom>
              <a:solidFill>
                <a:srgbClr val="93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42" name="Freeform 3921"/>
              <p:cNvSpPr>
                <a:spLocks/>
              </p:cNvSpPr>
              <p:nvPr/>
            </p:nvSpPr>
            <p:spPr bwMode="auto">
              <a:xfrm>
                <a:off x="8292067" y="1444641"/>
                <a:ext cx="210839" cy="104042"/>
              </a:xfrm>
              <a:custGeom>
                <a:avLst/>
                <a:gdLst>
                  <a:gd name="T0" fmla="*/ 16 w 453"/>
                  <a:gd name="T1" fmla="*/ 86 h 293"/>
                  <a:gd name="T2" fmla="*/ 0 w 453"/>
                  <a:gd name="T3" fmla="*/ 293 h 293"/>
                  <a:gd name="T4" fmla="*/ 453 w 453"/>
                  <a:gd name="T5" fmla="*/ 40 h 293"/>
                  <a:gd name="T6" fmla="*/ 393 w 453"/>
                  <a:gd name="T7" fmla="*/ 0 h 293"/>
                  <a:gd name="T8" fmla="*/ 16 w 453"/>
                  <a:gd name="T9" fmla="*/ 86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3" h="293">
                    <a:moveTo>
                      <a:pt x="16" y="86"/>
                    </a:moveTo>
                    <a:lnTo>
                      <a:pt x="0" y="293"/>
                    </a:lnTo>
                    <a:lnTo>
                      <a:pt x="453" y="40"/>
                    </a:lnTo>
                    <a:lnTo>
                      <a:pt x="393" y="0"/>
                    </a:lnTo>
                    <a:lnTo>
                      <a:pt x="16" y="86"/>
                    </a:lnTo>
                    <a:close/>
                  </a:path>
                </a:pathLst>
              </a:custGeom>
              <a:solidFill>
                <a:srgbClr val="7F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43" name="Freeform 3922"/>
              <p:cNvSpPr>
                <a:spLocks/>
              </p:cNvSpPr>
              <p:nvPr/>
            </p:nvSpPr>
            <p:spPr bwMode="auto">
              <a:xfrm>
                <a:off x="7841585" y="1399018"/>
                <a:ext cx="154385" cy="167469"/>
              </a:xfrm>
              <a:custGeom>
                <a:avLst/>
                <a:gdLst>
                  <a:gd name="T0" fmla="*/ 0 w 334"/>
                  <a:gd name="T1" fmla="*/ 0 h 474"/>
                  <a:gd name="T2" fmla="*/ 46 w 334"/>
                  <a:gd name="T3" fmla="*/ 399 h 474"/>
                  <a:gd name="T4" fmla="*/ 321 w 334"/>
                  <a:gd name="T5" fmla="*/ 474 h 474"/>
                  <a:gd name="T6" fmla="*/ 334 w 334"/>
                  <a:gd name="T7" fmla="*/ 46 h 474"/>
                  <a:gd name="T8" fmla="*/ 0 w 334"/>
                  <a:gd name="T9" fmla="*/ 0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4" h="474">
                    <a:moveTo>
                      <a:pt x="0" y="0"/>
                    </a:moveTo>
                    <a:lnTo>
                      <a:pt x="46" y="399"/>
                    </a:lnTo>
                    <a:lnTo>
                      <a:pt x="321" y="474"/>
                    </a:lnTo>
                    <a:lnTo>
                      <a:pt x="334" y="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44" name="Freeform 3923"/>
              <p:cNvSpPr>
                <a:spLocks/>
              </p:cNvSpPr>
              <p:nvPr/>
            </p:nvSpPr>
            <p:spPr bwMode="auto">
              <a:xfrm>
                <a:off x="7851954" y="1407920"/>
                <a:ext cx="133647" cy="148552"/>
              </a:xfrm>
              <a:custGeom>
                <a:avLst/>
                <a:gdLst>
                  <a:gd name="T0" fmla="*/ 0 w 287"/>
                  <a:gd name="T1" fmla="*/ 0 h 421"/>
                  <a:gd name="T2" fmla="*/ 287 w 287"/>
                  <a:gd name="T3" fmla="*/ 38 h 421"/>
                  <a:gd name="T4" fmla="*/ 276 w 287"/>
                  <a:gd name="T5" fmla="*/ 421 h 421"/>
                  <a:gd name="T6" fmla="*/ 40 w 287"/>
                  <a:gd name="T7" fmla="*/ 358 h 421"/>
                  <a:gd name="T8" fmla="*/ 0 w 287"/>
                  <a:gd name="T9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421">
                    <a:moveTo>
                      <a:pt x="0" y="0"/>
                    </a:moveTo>
                    <a:lnTo>
                      <a:pt x="287" y="38"/>
                    </a:lnTo>
                    <a:lnTo>
                      <a:pt x="276" y="421"/>
                    </a:lnTo>
                    <a:lnTo>
                      <a:pt x="40" y="3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45" name="Freeform 3924"/>
              <p:cNvSpPr>
                <a:spLocks/>
              </p:cNvSpPr>
              <p:nvPr/>
            </p:nvSpPr>
            <p:spPr bwMode="auto">
              <a:xfrm>
                <a:off x="7860019" y="1453543"/>
                <a:ext cx="123278" cy="102929"/>
              </a:xfrm>
              <a:custGeom>
                <a:avLst/>
                <a:gdLst>
                  <a:gd name="T0" fmla="*/ 165 w 266"/>
                  <a:gd name="T1" fmla="*/ 98 h 292"/>
                  <a:gd name="T2" fmla="*/ 151 w 266"/>
                  <a:gd name="T3" fmla="*/ 90 h 292"/>
                  <a:gd name="T4" fmla="*/ 140 w 266"/>
                  <a:gd name="T5" fmla="*/ 78 h 292"/>
                  <a:gd name="T6" fmla="*/ 131 w 266"/>
                  <a:gd name="T7" fmla="*/ 64 h 292"/>
                  <a:gd name="T8" fmla="*/ 123 w 266"/>
                  <a:gd name="T9" fmla="*/ 50 h 292"/>
                  <a:gd name="T10" fmla="*/ 115 w 266"/>
                  <a:gd name="T11" fmla="*/ 37 h 292"/>
                  <a:gd name="T12" fmla="*/ 108 w 266"/>
                  <a:gd name="T13" fmla="*/ 24 h 292"/>
                  <a:gd name="T14" fmla="*/ 97 w 266"/>
                  <a:gd name="T15" fmla="*/ 14 h 292"/>
                  <a:gd name="T16" fmla="*/ 85 w 266"/>
                  <a:gd name="T17" fmla="*/ 7 h 292"/>
                  <a:gd name="T18" fmla="*/ 74 w 266"/>
                  <a:gd name="T19" fmla="*/ 4 h 292"/>
                  <a:gd name="T20" fmla="*/ 63 w 266"/>
                  <a:gd name="T21" fmla="*/ 1 h 292"/>
                  <a:gd name="T22" fmla="*/ 52 w 266"/>
                  <a:gd name="T23" fmla="*/ 0 h 292"/>
                  <a:gd name="T24" fmla="*/ 43 w 266"/>
                  <a:gd name="T25" fmla="*/ 0 h 292"/>
                  <a:gd name="T26" fmla="*/ 32 w 266"/>
                  <a:gd name="T27" fmla="*/ 1 h 292"/>
                  <a:gd name="T28" fmla="*/ 22 w 266"/>
                  <a:gd name="T29" fmla="*/ 1 h 292"/>
                  <a:gd name="T30" fmla="*/ 11 w 266"/>
                  <a:gd name="T31" fmla="*/ 4 h 292"/>
                  <a:gd name="T32" fmla="*/ 0 w 266"/>
                  <a:gd name="T33" fmla="*/ 7 h 292"/>
                  <a:gd name="T34" fmla="*/ 25 w 266"/>
                  <a:gd name="T35" fmla="*/ 229 h 292"/>
                  <a:gd name="T36" fmla="*/ 261 w 266"/>
                  <a:gd name="T37" fmla="*/ 292 h 292"/>
                  <a:gd name="T38" fmla="*/ 266 w 266"/>
                  <a:gd name="T39" fmla="*/ 90 h 292"/>
                  <a:gd name="T40" fmla="*/ 254 w 266"/>
                  <a:gd name="T41" fmla="*/ 95 h 292"/>
                  <a:gd name="T42" fmla="*/ 243 w 266"/>
                  <a:gd name="T43" fmla="*/ 100 h 292"/>
                  <a:gd name="T44" fmla="*/ 231 w 266"/>
                  <a:gd name="T45" fmla="*/ 103 h 292"/>
                  <a:gd name="T46" fmla="*/ 218 w 266"/>
                  <a:gd name="T47" fmla="*/ 104 h 292"/>
                  <a:gd name="T48" fmla="*/ 205 w 266"/>
                  <a:gd name="T49" fmla="*/ 104 h 292"/>
                  <a:gd name="T50" fmla="*/ 192 w 266"/>
                  <a:gd name="T51" fmla="*/ 104 h 292"/>
                  <a:gd name="T52" fmla="*/ 178 w 266"/>
                  <a:gd name="T53" fmla="*/ 101 h 292"/>
                  <a:gd name="T54" fmla="*/ 165 w 266"/>
                  <a:gd name="T55" fmla="*/ 98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66" h="292">
                    <a:moveTo>
                      <a:pt x="165" y="98"/>
                    </a:moveTo>
                    <a:lnTo>
                      <a:pt x="151" y="90"/>
                    </a:lnTo>
                    <a:lnTo>
                      <a:pt x="140" y="78"/>
                    </a:lnTo>
                    <a:lnTo>
                      <a:pt x="131" y="64"/>
                    </a:lnTo>
                    <a:lnTo>
                      <a:pt x="123" y="50"/>
                    </a:lnTo>
                    <a:lnTo>
                      <a:pt x="115" y="37"/>
                    </a:lnTo>
                    <a:lnTo>
                      <a:pt x="108" y="24"/>
                    </a:lnTo>
                    <a:lnTo>
                      <a:pt x="97" y="14"/>
                    </a:lnTo>
                    <a:lnTo>
                      <a:pt x="85" y="7"/>
                    </a:lnTo>
                    <a:lnTo>
                      <a:pt x="74" y="4"/>
                    </a:lnTo>
                    <a:lnTo>
                      <a:pt x="63" y="1"/>
                    </a:lnTo>
                    <a:lnTo>
                      <a:pt x="52" y="0"/>
                    </a:lnTo>
                    <a:lnTo>
                      <a:pt x="43" y="0"/>
                    </a:lnTo>
                    <a:lnTo>
                      <a:pt x="32" y="1"/>
                    </a:lnTo>
                    <a:lnTo>
                      <a:pt x="22" y="1"/>
                    </a:lnTo>
                    <a:lnTo>
                      <a:pt x="11" y="4"/>
                    </a:lnTo>
                    <a:lnTo>
                      <a:pt x="0" y="7"/>
                    </a:lnTo>
                    <a:lnTo>
                      <a:pt x="25" y="229"/>
                    </a:lnTo>
                    <a:lnTo>
                      <a:pt x="261" y="292"/>
                    </a:lnTo>
                    <a:lnTo>
                      <a:pt x="266" y="90"/>
                    </a:lnTo>
                    <a:lnTo>
                      <a:pt x="254" y="95"/>
                    </a:lnTo>
                    <a:lnTo>
                      <a:pt x="243" y="100"/>
                    </a:lnTo>
                    <a:lnTo>
                      <a:pt x="231" y="103"/>
                    </a:lnTo>
                    <a:lnTo>
                      <a:pt x="218" y="104"/>
                    </a:lnTo>
                    <a:lnTo>
                      <a:pt x="205" y="104"/>
                    </a:lnTo>
                    <a:lnTo>
                      <a:pt x="192" y="104"/>
                    </a:lnTo>
                    <a:lnTo>
                      <a:pt x="178" y="101"/>
                    </a:lnTo>
                    <a:lnTo>
                      <a:pt x="165" y="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46" name="Freeform 3925"/>
              <p:cNvSpPr>
                <a:spLocks/>
              </p:cNvSpPr>
              <p:nvPr/>
            </p:nvSpPr>
            <p:spPr bwMode="auto">
              <a:xfrm>
                <a:off x="7907256" y="1406808"/>
                <a:ext cx="16130" cy="137425"/>
              </a:xfrm>
              <a:custGeom>
                <a:avLst/>
                <a:gdLst>
                  <a:gd name="T0" fmla="*/ 0 w 36"/>
                  <a:gd name="T1" fmla="*/ 1 h 390"/>
                  <a:gd name="T2" fmla="*/ 15 w 36"/>
                  <a:gd name="T3" fmla="*/ 390 h 390"/>
                  <a:gd name="T4" fmla="*/ 36 w 36"/>
                  <a:gd name="T5" fmla="*/ 390 h 390"/>
                  <a:gd name="T6" fmla="*/ 21 w 36"/>
                  <a:gd name="T7" fmla="*/ 0 h 390"/>
                  <a:gd name="T8" fmla="*/ 0 w 36"/>
                  <a:gd name="T9" fmla="*/ 1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90">
                    <a:moveTo>
                      <a:pt x="0" y="1"/>
                    </a:moveTo>
                    <a:lnTo>
                      <a:pt x="15" y="390"/>
                    </a:lnTo>
                    <a:lnTo>
                      <a:pt x="36" y="390"/>
                    </a:lnTo>
                    <a:lnTo>
                      <a:pt x="2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47" name="Freeform 3926"/>
              <p:cNvSpPr>
                <a:spLocks/>
              </p:cNvSpPr>
              <p:nvPr/>
            </p:nvSpPr>
            <p:spPr bwMode="auto">
              <a:xfrm>
                <a:off x="7672222" y="1551465"/>
                <a:ext cx="102539" cy="25593"/>
              </a:xfrm>
              <a:custGeom>
                <a:avLst/>
                <a:gdLst>
                  <a:gd name="T0" fmla="*/ 221 w 221"/>
                  <a:gd name="T1" fmla="*/ 7 h 72"/>
                  <a:gd name="T2" fmla="*/ 220 w 221"/>
                  <a:gd name="T3" fmla="*/ 3 h 72"/>
                  <a:gd name="T4" fmla="*/ 217 w 221"/>
                  <a:gd name="T5" fmla="*/ 1 h 72"/>
                  <a:gd name="T6" fmla="*/ 212 w 221"/>
                  <a:gd name="T7" fmla="*/ 0 h 72"/>
                  <a:gd name="T8" fmla="*/ 208 w 221"/>
                  <a:gd name="T9" fmla="*/ 0 h 72"/>
                  <a:gd name="T10" fmla="*/ 6 w 221"/>
                  <a:gd name="T11" fmla="*/ 58 h 72"/>
                  <a:gd name="T12" fmla="*/ 5 w 221"/>
                  <a:gd name="T13" fmla="*/ 58 h 72"/>
                  <a:gd name="T14" fmla="*/ 3 w 221"/>
                  <a:gd name="T15" fmla="*/ 60 h 72"/>
                  <a:gd name="T16" fmla="*/ 2 w 221"/>
                  <a:gd name="T17" fmla="*/ 61 h 72"/>
                  <a:gd name="T18" fmla="*/ 0 w 221"/>
                  <a:gd name="T19" fmla="*/ 63 h 72"/>
                  <a:gd name="T20" fmla="*/ 34 w 221"/>
                  <a:gd name="T21" fmla="*/ 72 h 72"/>
                  <a:gd name="T22" fmla="*/ 214 w 221"/>
                  <a:gd name="T23" fmla="*/ 20 h 72"/>
                  <a:gd name="T24" fmla="*/ 218 w 221"/>
                  <a:gd name="T25" fmla="*/ 18 h 72"/>
                  <a:gd name="T26" fmla="*/ 220 w 221"/>
                  <a:gd name="T27" fmla="*/ 15 h 72"/>
                  <a:gd name="T28" fmla="*/ 221 w 221"/>
                  <a:gd name="T29" fmla="*/ 12 h 72"/>
                  <a:gd name="T30" fmla="*/ 221 w 221"/>
                  <a:gd name="T31" fmla="*/ 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1" h="72">
                    <a:moveTo>
                      <a:pt x="221" y="7"/>
                    </a:moveTo>
                    <a:lnTo>
                      <a:pt x="220" y="3"/>
                    </a:lnTo>
                    <a:lnTo>
                      <a:pt x="217" y="1"/>
                    </a:lnTo>
                    <a:lnTo>
                      <a:pt x="212" y="0"/>
                    </a:lnTo>
                    <a:lnTo>
                      <a:pt x="208" y="0"/>
                    </a:lnTo>
                    <a:lnTo>
                      <a:pt x="6" y="58"/>
                    </a:lnTo>
                    <a:lnTo>
                      <a:pt x="5" y="58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3"/>
                    </a:lnTo>
                    <a:lnTo>
                      <a:pt x="34" y="72"/>
                    </a:lnTo>
                    <a:lnTo>
                      <a:pt x="214" y="20"/>
                    </a:lnTo>
                    <a:lnTo>
                      <a:pt x="218" y="18"/>
                    </a:lnTo>
                    <a:lnTo>
                      <a:pt x="220" y="15"/>
                    </a:lnTo>
                    <a:lnTo>
                      <a:pt x="221" y="12"/>
                    </a:lnTo>
                    <a:lnTo>
                      <a:pt x="221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48" name="Freeform 3927"/>
              <p:cNvSpPr>
                <a:spLocks/>
              </p:cNvSpPr>
              <p:nvPr/>
            </p:nvSpPr>
            <p:spPr bwMode="auto">
              <a:xfrm>
                <a:off x="7771305" y="1569825"/>
                <a:ext cx="99083" cy="28375"/>
              </a:xfrm>
              <a:custGeom>
                <a:avLst/>
                <a:gdLst>
                  <a:gd name="T0" fmla="*/ 212 w 212"/>
                  <a:gd name="T1" fmla="*/ 8 h 80"/>
                  <a:gd name="T2" fmla="*/ 210 w 212"/>
                  <a:gd name="T3" fmla="*/ 3 h 80"/>
                  <a:gd name="T4" fmla="*/ 207 w 212"/>
                  <a:gd name="T5" fmla="*/ 1 h 80"/>
                  <a:gd name="T6" fmla="*/ 203 w 212"/>
                  <a:gd name="T7" fmla="*/ 0 h 80"/>
                  <a:gd name="T8" fmla="*/ 198 w 212"/>
                  <a:gd name="T9" fmla="*/ 0 h 80"/>
                  <a:gd name="T10" fmla="*/ 4 w 212"/>
                  <a:gd name="T11" fmla="*/ 66 h 80"/>
                  <a:gd name="T12" fmla="*/ 3 w 212"/>
                  <a:gd name="T13" fmla="*/ 68 h 80"/>
                  <a:gd name="T14" fmla="*/ 1 w 212"/>
                  <a:gd name="T15" fmla="*/ 68 h 80"/>
                  <a:gd name="T16" fmla="*/ 0 w 212"/>
                  <a:gd name="T17" fmla="*/ 69 h 80"/>
                  <a:gd name="T18" fmla="*/ 0 w 212"/>
                  <a:gd name="T19" fmla="*/ 71 h 80"/>
                  <a:gd name="T20" fmla="*/ 30 w 212"/>
                  <a:gd name="T21" fmla="*/ 80 h 80"/>
                  <a:gd name="T22" fmla="*/ 206 w 212"/>
                  <a:gd name="T23" fmla="*/ 21 h 80"/>
                  <a:gd name="T24" fmla="*/ 209 w 212"/>
                  <a:gd name="T25" fmla="*/ 18 h 80"/>
                  <a:gd name="T26" fmla="*/ 212 w 212"/>
                  <a:gd name="T27" fmla="*/ 15 h 80"/>
                  <a:gd name="T28" fmla="*/ 212 w 212"/>
                  <a:gd name="T29" fmla="*/ 11 h 80"/>
                  <a:gd name="T30" fmla="*/ 212 w 212"/>
                  <a:gd name="T31" fmla="*/ 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2" h="80">
                    <a:moveTo>
                      <a:pt x="212" y="8"/>
                    </a:moveTo>
                    <a:lnTo>
                      <a:pt x="210" y="3"/>
                    </a:lnTo>
                    <a:lnTo>
                      <a:pt x="207" y="1"/>
                    </a:lnTo>
                    <a:lnTo>
                      <a:pt x="203" y="0"/>
                    </a:lnTo>
                    <a:lnTo>
                      <a:pt x="198" y="0"/>
                    </a:lnTo>
                    <a:lnTo>
                      <a:pt x="4" y="66"/>
                    </a:lnTo>
                    <a:lnTo>
                      <a:pt x="3" y="68"/>
                    </a:lnTo>
                    <a:lnTo>
                      <a:pt x="1" y="68"/>
                    </a:lnTo>
                    <a:lnTo>
                      <a:pt x="0" y="69"/>
                    </a:lnTo>
                    <a:lnTo>
                      <a:pt x="0" y="71"/>
                    </a:lnTo>
                    <a:lnTo>
                      <a:pt x="30" y="80"/>
                    </a:lnTo>
                    <a:lnTo>
                      <a:pt x="206" y="21"/>
                    </a:lnTo>
                    <a:lnTo>
                      <a:pt x="209" y="18"/>
                    </a:lnTo>
                    <a:lnTo>
                      <a:pt x="212" y="15"/>
                    </a:lnTo>
                    <a:lnTo>
                      <a:pt x="212" y="11"/>
                    </a:lnTo>
                    <a:lnTo>
                      <a:pt x="212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49" name="Freeform 3928"/>
              <p:cNvSpPr>
                <a:spLocks/>
              </p:cNvSpPr>
              <p:nvPr/>
            </p:nvSpPr>
            <p:spPr bwMode="auto">
              <a:xfrm>
                <a:off x="7870388" y="1589298"/>
                <a:ext cx="95627" cy="30044"/>
              </a:xfrm>
              <a:custGeom>
                <a:avLst/>
                <a:gdLst>
                  <a:gd name="T0" fmla="*/ 204 w 206"/>
                  <a:gd name="T1" fmla="*/ 8 h 88"/>
                  <a:gd name="T2" fmla="*/ 202 w 206"/>
                  <a:gd name="T3" fmla="*/ 3 h 88"/>
                  <a:gd name="T4" fmla="*/ 199 w 206"/>
                  <a:gd name="T5" fmla="*/ 2 h 88"/>
                  <a:gd name="T6" fmla="*/ 195 w 206"/>
                  <a:gd name="T7" fmla="*/ 0 h 88"/>
                  <a:gd name="T8" fmla="*/ 190 w 206"/>
                  <a:gd name="T9" fmla="*/ 2 h 88"/>
                  <a:gd name="T10" fmla="*/ 6 w 206"/>
                  <a:gd name="T11" fmla="*/ 74 h 88"/>
                  <a:gd name="T12" fmla="*/ 4 w 206"/>
                  <a:gd name="T13" fmla="*/ 75 h 88"/>
                  <a:gd name="T14" fmla="*/ 3 w 206"/>
                  <a:gd name="T15" fmla="*/ 77 h 88"/>
                  <a:gd name="T16" fmla="*/ 1 w 206"/>
                  <a:gd name="T17" fmla="*/ 78 h 88"/>
                  <a:gd name="T18" fmla="*/ 0 w 206"/>
                  <a:gd name="T19" fmla="*/ 80 h 88"/>
                  <a:gd name="T20" fmla="*/ 29 w 206"/>
                  <a:gd name="T21" fmla="*/ 88 h 88"/>
                  <a:gd name="T22" fmla="*/ 199 w 206"/>
                  <a:gd name="T23" fmla="*/ 22 h 88"/>
                  <a:gd name="T24" fmla="*/ 202 w 206"/>
                  <a:gd name="T25" fmla="*/ 19 h 88"/>
                  <a:gd name="T26" fmla="*/ 204 w 206"/>
                  <a:gd name="T27" fmla="*/ 16 h 88"/>
                  <a:gd name="T28" fmla="*/ 206 w 206"/>
                  <a:gd name="T29" fmla="*/ 11 h 88"/>
                  <a:gd name="T30" fmla="*/ 204 w 206"/>
                  <a:gd name="T31" fmla="*/ 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6" h="88">
                    <a:moveTo>
                      <a:pt x="204" y="8"/>
                    </a:moveTo>
                    <a:lnTo>
                      <a:pt x="202" y="3"/>
                    </a:lnTo>
                    <a:lnTo>
                      <a:pt x="199" y="2"/>
                    </a:lnTo>
                    <a:lnTo>
                      <a:pt x="195" y="0"/>
                    </a:lnTo>
                    <a:lnTo>
                      <a:pt x="190" y="2"/>
                    </a:lnTo>
                    <a:lnTo>
                      <a:pt x="6" y="74"/>
                    </a:lnTo>
                    <a:lnTo>
                      <a:pt x="4" y="75"/>
                    </a:lnTo>
                    <a:lnTo>
                      <a:pt x="3" y="77"/>
                    </a:lnTo>
                    <a:lnTo>
                      <a:pt x="1" y="78"/>
                    </a:lnTo>
                    <a:lnTo>
                      <a:pt x="0" y="80"/>
                    </a:lnTo>
                    <a:lnTo>
                      <a:pt x="29" y="88"/>
                    </a:lnTo>
                    <a:lnTo>
                      <a:pt x="199" y="22"/>
                    </a:lnTo>
                    <a:lnTo>
                      <a:pt x="202" y="19"/>
                    </a:lnTo>
                    <a:lnTo>
                      <a:pt x="204" y="16"/>
                    </a:lnTo>
                    <a:lnTo>
                      <a:pt x="206" y="11"/>
                    </a:lnTo>
                    <a:lnTo>
                      <a:pt x="20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50" name="Freeform 3929"/>
              <p:cNvSpPr>
                <a:spLocks/>
              </p:cNvSpPr>
              <p:nvPr/>
            </p:nvSpPr>
            <p:spPr bwMode="auto">
              <a:xfrm>
                <a:off x="7969471" y="1607659"/>
                <a:ext cx="91018" cy="32826"/>
              </a:xfrm>
              <a:custGeom>
                <a:avLst/>
                <a:gdLst>
                  <a:gd name="T0" fmla="*/ 197 w 197"/>
                  <a:gd name="T1" fmla="*/ 7 h 96"/>
                  <a:gd name="T2" fmla="*/ 194 w 197"/>
                  <a:gd name="T3" fmla="*/ 3 h 96"/>
                  <a:gd name="T4" fmla="*/ 191 w 197"/>
                  <a:gd name="T5" fmla="*/ 2 h 96"/>
                  <a:gd name="T6" fmla="*/ 186 w 197"/>
                  <a:gd name="T7" fmla="*/ 0 h 96"/>
                  <a:gd name="T8" fmla="*/ 183 w 197"/>
                  <a:gd name="T9" fmla="*/ 2 h 96"/>
                  <a:gd name="T10" fmla="*/ 6 w 197"/>
                  <a:gd name="T11" fmla="*/ 83 h 96"/>
                  <a:gd name="T12" fmla="*/ 5 w 197"/>
                  <a:gd name="T13" fmla="*/ 83 h 96"/>
                  <a:gd name="T14" fmla="*/ 3 w 197"/>
                  <a:gd name="T15" fmla="*/ 85 h 96"/>
                  <a:gd name="T16" fmla="*/ 2 w 197"/>
                  <a:gd name="T17" fmla="*/ 86 h 96"/>
                  <a:gd name="T18" fmla="*/ 0 w 197"/>
                  <a:gd name="T19" fmla="*/ 88 h 96"/>
                  <a:gd name="T20" fmla="*/ 28 w 197"/>
                  <a:gd name="T21" fmla="*/ 96 h 96"/>
                  <a:gd name="T22" fmla="*/ 191 w 197"/>
                  <a:gd name="T23" fmla="*/ 22 h 96"/>
                  <a:gd name="T24" fmla="*/ 194 w 197"/>
                  <a:gd name="T25" fmla="*/ 19 h 96"/>
                  <a:gd name="T26" fmla="*/ 197 w 197"/>
                  <a:gd name="T27" fmla="*/ 16 h 96"/>
                  <a:gd name="T28" fmla="*/ 197 w 197"/>
                  <a:gd name="T29" fmla="*/ 11 h 96"/>
                  <a:gd name="T30" fmla="*/ 197 w 197"/>
                  <a:gd name="T31" fmla="*/ 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7" h="96">
                    <a:moveTo>
                      <a:pt x="197" y="7"/>
                    </a:moveTo>
                    <a:lnTo>
                      <a:pt x="194" y="3"/>
                    </a:lnTo>
                    <a:lnTo>
                      <a:pt x="191" y="2"/>
                    </a:lnTo>
                    <a:lnTo>
                      <a:pt x="186" y="0"/>
                    </a:lnTo>
                    <a:lnTo>
                      <a:pt x="183" y="2"/>
                    </a:lnTo>
                    <a:lnTo>
                      <a:pt x="6" y="83"/>
                    </a:lnTo>
                    <a:lnTo>
                      <a:pt x="5" y="83"/>
                    </a:lnTo>
                    <a:lnTo>
                      <a:pt x="3" y="85"/>
                    </a:lnTo>
                    <a:lnTo>
                      <a:pt x="2" y="86"/>
                    </a:lnTo>
                    <a:lnTo>
                      <a:pt x="0" y="88"/>
                    </a:lnTo>
                    <a:lnTo>
                      <a:pt x="28" y="96"/>
                    </a:lnTo>
                    <a:lnTo>
                      <a:pt x="191" y="22"/>
                    </a:lnTo>
                    <a:lnTo>
                      <a:pt x="194" y="19"/>
                    </a:lnTo>
                    <a:lnTo>
                      <a:pt x="197" y="16"/>
                    </a:lnTo>
                    <a:lnTo>
                      <a:pt x="197" y="11"/>
                    </a:lnTo>
                    <a:lnTo>
                      <a:pt x="197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51" name="Freeform 3930"/>
              <p:cNvSpPr>
                <a:spLocks/>
              </p:cNvSpPr>
              <p:nvPr/>
            </p:nvSpPr>
            <p:spPr bwMode="auto">
              <a:xfrm>
                <a:off x="8067402" y="1626576"/>
                <a:ext cx="88714" cy="36164"/>
              </a:xfrm>
              <a:custGeom>
                <a:avLst/>
                <a:gdLst>
                  <a:gd name="T0" fmla="*/ 187 w 189"/>
                  <a:gd name="T1" fmla="*/ 5 h 103"/>
                  <a:gd name="T2" fmla="*/ 184 w 189"/>
                  <a:gd name="T3" fmla="*/ 2 h 103"/>
                  <a:gd name="T4" fmla="*/ 181 w 189"/>
                  <a:gd name="T5" fmla="*/ 0 h 103"/>
                  <a:gd name="T6" fmla="*/ 176 w 189"/>
                  <a:gd name="T7" fmla="*/ 0 h 103"/>
                  <a:gd name="T8" fmla="*/ 173 w 189"/>
                  <a:gd name="T9" fmla="*/ 0 h 103"/>
                  <a:gd name="T10" fmla="*/ 4 w 189"/>
                  <a:gd name="T11" fmla="*/ 89 h 103"/>
                  <a:gd name="T12" fmla="*/ 4 w 189"/>
                  <a:gd name="T13" fmla="*/ 89 h 103"/>
                  <a:gd name="T14" fmla="*/ 3 w 189"/>
                  <a:gd name="T15" fmla="*/ 91 h 103"/>
                  <a:gd name="T16" fmla="*/ 1 w 189"/>
                  <a:gd name="T17" fmla="*/ 92 h 103"/>
                  <a:gd name="T18" fmla="*/ 0 w 189"/>
                  <a:gd name="T19" fmla="*/ 94 h 103"/>
                  <a:gd name="T20" fmla="*/ 0 w 189"/>
                  <a:gd name="T21" fmla="*/ 95 h 103"/>
                  <a:gd name="T22" fmla="*/ 26 w 189"/>
                  <a:gd name="T23" fmla="*/ 103 h 103"/>
                  <a:gd name="T24" fmla="*/ 183 w 189"/>
                  <a:gd name="T25" fmla="*/ 20 h 103"/>
                  <a:gd name="T26" fmla="*/ 186 w 189"/>
                  <a:gd name="T27" fmla="*/ 17 h 103"/>
                  <a:gd name="T28" fmla="*/ 187 w 189"/>
                  <a:gd name="T29" fmla="*/ 14 h 103"/>
                  <a:gd name="T30" fmla="*/ 189 w 189"/>
                  <a:gd name="T31" fmla="*/ 9 h 103"/>
                  <a:gd name="T32" fmla="*/ 187 w 189"/>
                  <a:gd name="T33" fmla="*/ 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9" h="103">
                    <a:moveTo>
                      <a:pt x="187" y="5"/>
                    </a:moveTo>
                    <a:lnTo>
                      <a:pt x="184" y="2"/>
                    </a:lnTo>
                    <a:lnTo>
                      <a:pt x="181" y="0"/>
                    </a:lnTo>
                    <a:lnTo>
                      <a:pt x="176" y="0"/>
                    </a:lnTo>
                    <a:lnTo>
                      <a:pt x="173" y="0"/>
                    </a:lnTo>
                    <a:lnTo>
                      <a:pt x="4" y="89"/>
                    </a:lnTo>
                    <a:lnTo>
                      <a:pt x="4" y="89"/>
                    </a:lnTo>
                    <a:lnTo>
                      <a:pt x="3" y="91"/>
                    </a:lnTo>
                    <a:lnTo>
                      <a:pt x="1" y="92"/>
                    </a:lnTo>
                    <a:lnTo>
                      <a:pt x="0" y="94"/>
                    </a:lnTo>
                    <a:lnTo>
                      <a:pt x="0" y="95"/>
                    </a:lnTo>
                    <a:lnTo>
                      <a:pt x="26" y="103"/>
                    </a:lnTo>
                    <a:lnTo>
                      <a:pt x="183" y="20"/>
                    </a:lnTo>
                    <a:lnTo>
                      <a:pt x="186" y="17"/>
                    </a:lnTo>
                    <a:lnTo>
                      <a:pt x="187" y="14"/>
                    </a:lnTo>
                    <a:lnTo>
                      <a:pt x="189" y="9"/>
                    </a:lnTo>
                    <a:lnTo>
                      <a:pt x="187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52" name="Freeform 3931"/>
              <p:cNvSpPr>
                <a:spLocks/>
              </p:cNvSpPr>
              <p:nvPr/>
            </p:nvSpPr>
            <p:spPr bwMode="auto">
              <a:xfrm>
                <a:off x="8166485" y="1644936"/>
                <a:ext cx="84105" cy="38946"/>
              </a:xfrm>
              <a:custGeom>
                <a:avLst/>
                <a:gdLst>
                  <a:gd name="T0" fmla="*/ 175 w 180"/>
                  <a:gd name="T1" fmla="*/ 20 h 111"/>
                  <a:gd name="T2" fmla="*/ 178 w 180"/>
                  <a:gd name="T3" fmla="*/ 17 h 111"/>
                  <a:gd name="T4" fmla="*/ 180 w 180"/>
                  <a:gd name="T5" fmla="*/ 14 h 111"/>
                  <a:gd name="T6" fmla="*/ 180 w 180"/>
                  <a:gd name="T7" fmla="*/ 10 h 111"/>
                  <a:gd name="T8" fmla="*/ 178 w 180"/>
                  <a:gd name="T9" fmla="*/ 5 h 111"/>
                  <a:gd name="T10" fmla="*/ 175 w 180"/>
                  <a:gd name="T11" fmla="*/ 2 h 111"/>
                  <a:gd name="T12" fmla="*/ 172 w 180"/>
                  <a:gd name="T13" fmla="*/ 0 h 111"/>
                  <a:gd name="T14" fmla="*/ 168 w 180"/>
                  <a:gd name="T15" fmla="*/ 0 h 111"/>
                  <a:gd name="T16" fmla="*/ 165 w 180"/>
                  <a:gd name="T17" fmla="*/ 2 h 111"/>
                  <a:gd name="T18" fmla="*/ 5 w 180"/>
                  <a:gd name="T19" fmla="*/ 97 h 111"/>
                  <a:gd name="T20" fmla="*/ 3 w 180"/>
                  <a:gd name="T21" fmla="*/ 99 h 111"/>
                  <a:gd name="T22" fmla="*/ 2 w 180"/>
                  <a:gd name="T23" fmla="*/ 100 h 111"/>
                  <a:gd name="T24" fmla="*/ 0 w 180"/>
                  <a:gd name="T25" fmla="*/ 102 h 111"/>
                  <a:gd name="T26" fmla="*/ 0 w 180"/>
                  <a:gd name="T27" fmla="*/ 103 h 111"/>
                  <a:gd name="T28" fmla="*/ 23 w 180"/>
                  <a:gd name="T29" fmla="*/ 111 h 111"/>
                  <a:gd name="T30" fmla="*/ 175 w 180"/>
                  <a:gd name="T31" fmla="*/ 20 h 111"/>
                  <a:gd name="T32" fmla="*/ 175 w 180"/>
                  <a:gd name="T33" fmla="*/ 2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0" h="111">
                    <a:moveTo>
                      <a:pt x="175" y="20"/>
                    </a:moveTo>
                    <a:lnTo>
                      <a:pt x="178" y="17"/>
                    </a:lnTo>
                    <a:lnTo>
                      <a:pt x="180" y="14"/>
                    </a:lnTo>
                    <a:lnTo>
                      <a:pt x="180" y="10"/>
                    </a:lnTo>
                    <a:lnTo>
                      <a:pt x="178" y="5"/>
                    </a:lnTo>
                    <a:lnTo>
                      <a:pt x="175" y="2"/>
                    </a:lnTo>
                    <a:lnTo>
                      <a:pt x="172" y="0"/>
                    </a:lnTo>
                    <a:lnTo>
                      <a:pt x="168" y="0"/>
                    </a:lnTo>
                    <a:lnTo>
                      <a:pt x="165" y="2"/>
                    </a:lnTo>
                    <a:lnTo>
                      <a:pt x="5" y="97"/>
                    </a:lnTo>
                    <a:lnTo>
                      <a:pt x="3" y="99"/>
                    </a:lnTo>
                    <a:lnTo>
                      <a:pt x="2" y="100"/>
                    </a:lnTo>
                    <a:lnTo>
                      <a:pt x="0" y="102"/>
                    </a:lnTo>
                    <a:lnTo>
                      <a:pt x="0" y="103"/>
                    </a:lnTo>
                    <a:lnTo>
                      <a:pt x="23" y="111"/>
                    </a:lnTo>
                    <a:lnTo>
                      <a:pt x="175" y="20"/>
                    </a:lnTo>
                    <a:lnTo>
                      <a:pt x="175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53" name="Freeform 3932"/>
              <p:cNvSpPr>
                <a:spLocks/>
              </p:cNvSpPr>
              <p:nvPr/>
            </p:nvSpPr>
            <p:spPr bwMode="auto">
              <a:xfrm>
                <a:off x="8164180" y="1169792"/>
                <a:ext cx="101387" cy="9458"/>
              </a:xfrm>
              <a:custGeom>
                <a:avLst/>
                <a:gdLst>
                  <a:gd name="T0" fmla="*/ 207 w 218"/>
                  <a:gd name="T1" fmla="*/ 0 h 27"/>
                  <a:gd name="T2" fmla="*/ 9 w 218"/>
                  <a:gd name="T3" fmla="*/ 7 h 27"/>
                  <a:gd name="T4" fmla="*/ 6 w 218"/>
                  <a:gd name="T5" fmla="*/ 8 h 27"/>
                  <a:gd name="T6" fmla="*/ 3 w 218"/>
                  <a:gd name="T7" fmla="*/ 10 h 27"/>
                  <a:gd name="T8" fmla="*/ 2 w 218"/>
                  <a:gd name="T9" fmla="*/ 13 h 27"/>
                  <a:gd name="T10" fmla="*/ 0 w 218"/>
                  <a:gd name="T11" fmla="*/ 17 h 27"/>
                  <a:gd name="T12" fmla="*/ 2 w 218"/>
                  <a:gd name="T13" fmla="*/ 22 h 27"/>
                  <a:gd name="T14" fmla="*/ 3 w 218"/>
                  <a:gd name="T15" fmla="*/ 25 h 27"/>
                  <a:gd name="T16" fmla="*/ 6 w 218"/>
                  <a:gd name="T17" fmla="*/ 27 h 27"/>
                  <a:gd name="T18" fmla="*/ 11 w 218"/>
                  <a:gd name="T19" fmla="*/ 27 h 27"/>
                  <a:gd name="T20" fmla="*/ 207 w 218"/>
                  <a:gd name="T21" fmla="*/ 22 h 27"/>
                  <a:gd name="T22" fmla="*/ 212 w 218"/>
                  <a:gd name="T23" fmla="*/ 20 h 27"/>
                  <a:gd name="T24" fmla="*/ 215 w 218"/>
                  <a:gd name="T25" fmla="*/ 19 h 27"/>
                  <a:gd name="T26" fmla="*/ 217 w 218"/>
                  <a:gd name="T27" fmla="*/ 16 h 27"/>
                  <a:gd name="T28" fmla="*/ 218 w 218"/>
                  <a:gd name="T29" fmla="*/ 11 h 27"/>
                  <a:gd name="T30" fmla="*/ 217 w 218"/>
                  <a:gd name="T31" fmla="*/ 7 h 27"/>
                  <a:gd name="T32" fmla="*/ 215 w 218"/>
                  <a:gd name="T33" fmla="*/ 4 h 27"/>
                  <a:gd name="T34" fmla="*/ 212 w 218"/>
                  <a:gd name="T35" fmla="*/ 2 h 27"/>
                  <a:gd name="T36" fmla="*/ 207 w 218"/>
                  <a:gd name="T3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8" h="27">
                    <a:moveTo>
                      <a:pt x="207" y="0"/>
                    </a:moveTo>
                    <a:lnTo>
                      <a:pt x="9" y="7"/>
                    </a:lnTo>
                    <a:lnTo>
                      <a:pt x="6" y="8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2"/>
                    </a:lnTo>
                    <a:lnTo>
                      <a:pt x="3" y="25"/>
                    </a:lnTo>
                    <a:lnTo>
                      <a:pt x="6" y="27"/>
                    </a:lnTo>
                    <a:lnTo>
                      <a:pt x="11" y="27"/>
                    </a:lnTo>
                    <a:lnTo>
                      <a:pt x="207" y="22"/>
                    </a:lnTo>
                    <a:lnTo>
                      <a:pt x="212" y="20"/>
                    </a:lnTo>
                    <a:lnTo>
                      <a:pt x="215" y="19"/>
                    </a:lnTo>
                    <a:lnTo>
                      <a:pt x="217" y="16"/>
                    </a:lnTo>
                    <a:lnTo>
                      <a:pt x="218" y="11"/>
                    </a:lnTo>
                    <a:lnTo>
                      <a:pt x="217" y="7"/>
                    </a:lnTo>
                    <a:lnTo>
                      <a:pt x="215" y="4"/>
                    </a:lnTo>
                    <a:lnTo>
                      <a:pt x="212" y="2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54" name="Freeform 3933"/>
              <p:cNvSpPr>
                <a:spLocks/>
              </p:cNvSpPr>
              <p:nvPr/>
            </p:nvSpPr>
            <p:spPr bwMode="auto">
              <a:xfrm>
                <a:off x="8157268" y="1200393"/>
                <a:ext cx="71432" cy="23924"/>
              </a:xfrm>
              <a:custGeom>
                <a:avLst/>
                <a:gdLst>
                  <a:gd name="T0" fmla="*/ 148 w 155"/>
                  <a:gd name="T1" fmla="*/ 48 h 70"/>
                  <a:gd name="T2" fmla="*/ 148 w 155"/>
                  <a:gd name="T3" fmla="*/ 48 h 70"/>
                  <a:gd name="T4" fmla="*/ 16 w 155"/>
                  <a:gd name="T5" fmla="*/ 0 h 70"/>
                  <a:gd name="T6" fmla="*/ 16 w 155"/>
                  <a:gd name="T7" fmla="*/ 0 h 70"/>
                  <a:gd name="T8" fmla="*/ 11 w 155"/>
                  <a:gd name="T9" fmla="*/ 0 h 70"/>
                  <a:gd name="T10" fmla="*/ 6 w 155"/>
                  <a:gd name="T11" fmla="*/ 0 h 70"/>
                  <a:gd name="T12" fmla="*/ 3 w 155"/>
                  <a:gd name="T13" fmla="*/ 4 h 70"/>
                  <a:gd name="T14" fmla="*/ 2 w 155"/>
                  <a:gd name="T15" fmla="*/ 7 h 70"/>
                  <a:gd name="T16" fmla="*/ 0 w 155"/>
                  <a:gd name="T17" fmla="*/ 11 h 70"/>
                  <a:gd name="T18" fmla="*/ 2 w 155"/>
                  <a:gd name="T19" fmla="*/ 16 h 70"/>
                  <a:gd name="T20" fmla="*/ 3 w 155"/>
                  <a:gd name="T21" fmla="*/ 19 h 70"/>
                  <a:gd name="T22" fmla="*/ 8 w 155"/>
                  <a:gd name="T23" fmla="*/ 20 h 70"/>
                  <a:gd name="T24" fmla="*/ 8 w 155"/>
                  <a:gd name="T25" fmla="*/ 20 h 70"/>
                  <a:gd name="T26" fmla="*/ 142 w 155"/>
                  <a:gd name="T27" fmla="*/ 68 h 70"/>
                  <a:gd name="T28" fmla="*/ 142 w 155"/>
                  <a:gd name="T29" fmla="*/ 68 h 70"/>
                  <a:gd name="T30" fmla="*/ 145 w 155"/>
                  <a:gd name="T31" fmla="*/ 70 h 70"/>
                  <a:gd name="T32" fmla="*/ 149 w 155"/>
                  <a:gd name="T33" fmla="*/ 68 h 70"/>
                  <a:gd name="T34" fmla="*/ 152 w 155"/>
                  <a:gd name="T35" fmla="*/ 67 h 70"/>
                  <a:gd name="T36" fmla="*/ 155 w 155"/>
                  <a:gd name="T37" fmla="*/ 62 h 70"/>
                  <a:gd name="T38" fmla="*/ 155 w 155"/>
                  <a:gd name="T39" fmla="*/ 59 h 70"/>
                  <a:gd name="T40" fmla="*/ 154 w 155"/>
                  <a:gd name="T41" fmla="*/ 54 h 70"/>
                  <a:gd name="T42" fmla="*/ 152 w 155"/>
                  <a:gd name="T43" fmla="*/ 51 h 70"/>
                  <a:gd name="T44" fmla="*/ 148 w 155"/>
                  <a:gd name="T45" fmla="*/ 4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5" h="70">
                    <a:moveTo>
                      <a:pt x="148" y="48"/>
                    </a:moveTo>
                    <a:lnTo>
                      <a:pt x="148" y="48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6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6"/>
                    </a:lnTo>
                    <a:lnTo>
                      <a:pt x="3" y="19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5" y="70"/>
                    </a:lnTo>
                    <a:lnTo>
                      <a:pt x="149" y="68"/>
                    </a:lnTo>
                    <a:lnTo>
                      <a:pt x="152" y="67"/>
                    </a:lnTo>
                    <a:lnTo>
                      <a:pt x="155" y="62"/>
                    </a:lnTo>
                    <a:lnTo>
                      <a:pt x="155" y="59"/>
                    </a:lnTo>
                    <a:lnTo>
                      <a:pt x="154" y="54"/>
                    </a:lnTo>
                    <a:lnTo>
                      <a:pt x="152" y="51"/>
                    </a:lnTo>
                    <a:lnTo>
                      <a:pt x="148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55" name="Freeform 3934"/>
              <p:cNvSpPr>
                <a:spLocks/>
              </p:cNvSpPr>
              <p:nvPr/>
            </p:nvSpPr>
            <p:spPr bwMode="auto">
              <a:xfrm>
                <a:off x="7717155" y="1333923"/>
                <a:ext cx="503480" cy="40615"/>
              </a:xfrm>
              <a:custGeom>
                <a:avLst/>
                <a:gdLst>
                  <a:gd name="T0" fmla="*/ 200 w 1084"/>
                  <a:gd name="T1" fmla="*/ 108 h 117"/>
                  <a:gd name="T2" fmla="*/ 221 w 1084"/>
                  <a:gd name="T3" fmla="*/ 102 h 117"/>
                  <a:gd name="T4" fmla="*/ 244 w 1084"/>
                  <a:gd name="T5" fmla="*/ 96 h 117"/>
                  <a:gd name="T6" fmla="*/ 266 w 1084"/>
                  <a:gd name="T7" fmla="*/ 88 h 117"/>
                  <a:gd name="T8" fmla="*/ 287 w 1084"/>
                  <a:gd name="T9" fmla="*/ 82 h 117"/>
                  <a:gd name="T10" fmla="*/ 310 w 1084"/>
                  <a:gd name="T11" fmla="*/ 76 h 117"/>
                  <a:gd name="T12" fmla="*/ 332 w 1084"/>
                  <a:gd name="T13" fmla="*/ 69 h 117"/>
                  <a:gd name="T14" fmla="*/ 353 w 1084"/>
                  <a:gd name="T15" fmla="*/ 63 h 117"/>
                  <a:gd name="T16" fmla="*/ 375 w 1084"/>
                  <a:gd name="T17" fmla="*/ 59 h 117"/>
                  <a:gd name="T18" fmla="*/ 396 w 1084"/>
                  <a:gd name="T19" fmla="*/ 54 h 117"/>
                  <a:gd name="T20" fmla="*/ 418 w 1084"/>
                  <a:gd name="T21" fmla="*/ 51 h 117"/>
                  <a:gd name="T22" fmla="*/ 438 w 1084"/>
                  <a:gd name="T23" fmla="*/ 49 h 117"/>
                  <a:gd name="T24" fmla="*/ 459 w 1084"/>
                  <a:gd name="T25" fmla="*/ 49 h 117"/>
                  <a:gd name="T26" fmla="*/ 479 w 1084"/>
                  <a:gd name="T27" fmla="*/ 49 h 117"/>
                  <a:gd name="T28" fmla="*/ 501 w 1084"/>
                  <a:gd name="T29" fmla="*/ 53 h 117"/>
                  <a:gd name="T30" fmla="*/ 521 w 1084"/>
                  <a:gd name="T31" fmla="*/ 57 h 117"/>
                  <a:gd name="T32" fmla="*/ 541 w 1084"/>
                  <a:gd name="T33" fmla="*/ 65 h 117"/>
                  <a:gd name="T34" fmla="*/ 564 w 1084"/>
                  <a:gd name="T35" fmla="*/ 76 h 117"/>
                  <a:gd name="T36" fmla="*/ 585 w 1084"/>
                  <a:gd name="T37" fmla="*/ 86 h 117"/>
                  <a:gd name="T38" fmla="*/ 608 w 1084"/>
                  <a:gd name="T39" fmla="*/ 97 h 117"/>
                  <a:gd name="T40" fmla="*/ 630 w 1084"/>
                  <a:gd name="T41" fmla="*/ 106 h 117"/>
                  <a:gd name="T42" fmla="*/ 653 w 1084"/>
                  <a:gd name="T43" fmla="*/ 114 h 117"/>
                  <a:gd name="T44" fmla="*/ 676 w 1084"/>
                  <a:gd name="T45" fmla="*/ 117 h 117"/>
                  <a:gd name="T46" fmla="*/ 699 w 1084"/>
                  <a:gd name="T47" fmla="*/ 117 h 117"/>
                  <a:gd name="T48" fmla="*/ 722 w 1084"/>
                  <a:gd name="T49" fmla="*/ 112 h 117"/>
                  <a:gd name="T50" fmla="*/ 743 w 1084"/>
                  <a:gd name="T51" fmla="*/ 106 h 117"/>
                  <a:gd name="T52" fmla="*/ 766 w 1084"/>
                  <a:gd name="T53" fmla="*/ 100 h 117"/>
                  <a:gd name="T54" fmla="*/ 788 w 1084"/>
                  <a:gd name="T55" fmla="*/ 92 h 117"/>
                  <a:gd name="T56" fmla="*/ 811 w 1084"/>
                  <a:gd name="T57" fmla="*/ 86 h 117"/>
                  <a:gd name="T58" fmla="*/ 834 w 1084"/>
                  <a:gd name="T59" fmla="*/ 80 h 117"/>
                  <a:gd name="T60" fmla="*/ 857 w 1084"/>
                  <a:gd name="T61" fmla="*/ 74 h 117"/>
                  <a:gd name="T62" fmla="*/ 880 w 1084"/>
                  <a:gd name="T63" fmla="*/ 69 h 117"/>
                  <a:gd name="T64" fmla="*/ 902 w 1084"/>
                  <a:gd name="T65" fmla="*/ 65 h 117"/>
                  <a:gd name="T66" fmla="*/ 925 w 1084"/>
                  <a:gd name="T67" fmla="*/ 60 h 117"/>
                  <a:gd name="T68" fmla="*/ 948 w 1084"/>
                  <a:gd name="T69" fmla="*/ 59 h 117"/>
                  <a:gd name="T70" fmla="*/ 971 w 1084"/>
                  <a:gd name="T71" fmla="*/ 57 h 117"/>
                  <a:gd name="T72" fmla="*/ 992 w 1084"/>
                  <a:gd name="T73" fmla="*/ 57 h 117"/>
                  <a:gd name="T74" fmla="*/ 1015 w 1084"/>
                  <a:gd name="T75" fmla="*/ 59 h 117"/>
                  <a:gd name="T76" fmla="*/ 1038 w 1084"/>
                  <a:gd name="T77" fmla="*/ 63 h 117"/>
                  <a:gd name="T78" fmla="*/ 1060 w 1084"/>
                  <a:gd name="T79" fmla="*/ 69 h 117"/>
                  <a:gd name="T80" fmla="*/ 1081 w 1084"/>
                  <a:gd name="T81" fmla="*/ 77 h 117"/>
                  <a:gd name="T82" fmla="*/ 1084 w 1084"/>
                  <a:gd name="T83" fmla="*/ 0 h 117"/>
                  <a:gd name="T84" fmla="*/ 0 w 1084"/>
                  <a:gd name="T85" fmla="*/ 22 h 117"/>
                  <a:gd name="T86" fmla="*/ 11 w 1084"/>
                  <a:gd name="T87" fmla="*/ 85 h 117"/>
                  <a:gd name="T88" fmla="*/ 32 w 1084"/>
                  <a:gd name="T89" fmla="*/ 94 h 117"/>
                  <a:gd name="T90" fmla="*/ 55 w 1084"/>
                  <a:gd name="T91" fmla="*/ 103 h 117"/>
                  <a:gd name="T92" fmla="*/ 78 w 1084"/>
                  <a:gd name="T93" fmla="*/ 108 h 117"/>
                  <a:gd name="T94" fmla="*/ 101 w 1084"/>
                  <a:gd name="T95" fmla="*/ 112 h 117"/>
                  <a:gd name="T96" fmla="*/ 126 w 1084"/>
                  <a:gd name="T97" fmla="*/ 114 h 117"/>
                  <a:gd name="T98" fmla="*/ 151 w 1084"/>
                  <a:gd name="T99" fmla="*/ 114 h 117"/>
                  <a:gd name="T100" fmla="*/ 175 w 1084"/>
                  <a:gd name="T101" fmla="*/ 112 h 117"/>
                  <a:gd name="T102" fmla="*/ 200 w 1084"/>
                  <a:gd name="T103" fmla="*/ 10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84" h="117">
                    <a:moveTo>
                      <a:pt x="200" y="108"/>
                    </a:moveTo>
                    <a:lnTo>
                      <a:pt x="221" y="102"/>
                    </a:lnTo>
                    <a:lnTo>
                      <a:pt x="244" y="96"/>
                    </a:lnTo>
                    <a:lnTo>
                      <a:pt x="266" y="88"/>
                    </a:lnTo>
                    <a:lnTo>
                      <a:pt x="287" y="82"/>
                    </a:lnTo>
                    <a:lnTo>
                      <a:pt x="310" y="76"/>
                    </a:lnTo>
                    <a:lnTo>
                      <a:pt x="332" y="69"/>
                    </a:lnTo>
                    <a:lnTo>
                      <a:pt x="353" y="63"/>
                    </a:lnTo>
                    <a:lnTo>
                      <a:pt x="375" y="59"/>
                    </a:lnTo>
                    <a:lnTo>
                      <a:pt x="396" y="54"/>
                    </a:lnTo>
                    <a:lnTo>
                      <a:pt x="418" y="51"/>
                    </a:lnTo>
                    <a:lnTo>
                      <a:pt x="438" y="49"/>
                    </a:lnTo>
                    <a:lnTo>
                      <a:pt x="459" y="49"/>
                    </a:lnTo>
                    <a:lnTo>
                      <a:pt x="479" y="49"/>
                    </a:lnTo>
                    <a:lnTo>
                      <a:pt x="501" y="53"/>
                    </a:lnTo>
                    <a:lnTo>
                      <a:pt x="521" y="57"/>
                    </a:lnTo>
                    <a:lnTo>
                      <a:pt x="541" y="65"/>
                    </a:lnTo>
                    <a:lnTo>
                      <a:pt x="564" y="76"/>
                    </a:lnTo>
                    <a:lnTo>
                      <a:pt x="585" y="86"/>
                    </a:lnTo>
                    <a:lnTo>
                      <a:pt x="608" y="97"/>
                    </a:lnTo>
                    <a:lnTo>
                      <a:pt x="630" y="106"/>
                    </a:lnTo>
                    <a:lnTo>
                      <a:pt x="653" y="114"/>
                    </a:lnTo>
                    <a:lnTo>
                      <a:pt x="676" y="117"/>
                    </a:lnTo>
                    <a:lnTo>
                      <a:pt x="699" y="117"/>
                    </a:lnTo>
                    <a:lnTo>
                      <a:pt x="722" y="112"/>
                    </a:lnTo>
                    <a:lnTo>
                      <a:pt x="743" y="106"/>
                    </a:lnTo>
                    <a:lnTo>
                      <a:pt x="766" y="100"/>
                    </a:lnTo>
                    <a:lnTo>
                      <a:pt x="788" y="92"/>
                    </a:lnTo>
                    <a:lnTo>
                      <a:pt x="811" y="86"/>
                    </a:lnTo>
                    <a:lnTo>
                      <a:pt x="834" y="80"/>
                    </a:lnTo>
                    <a:lnTo>
                      <a:pt x="857" y="74"/>
                    </a:lnTo>
                    <a:lnTo>
                      <a:pt x="880" y="69"/>
                    </a:lnTo>
                    <a:lnTo>
                      <a:pt x="902" y="65"/>
                    </a:lnTo>
                    <a:lnTo>
                      <a:pt x="925" y="60"/>
                    </a:lnTo>
                    <a:lnTo>
                      <a:pt x="948" y="59"/>
                    </a:lnTo>
                    <a:lnTo>
                      <a:pt x="971" y="57"/>
                    </a:lnTo>
                    <a:lnTo>
                      <a:pt x="992" y="57"/>
                    </a:lnTo>
                    <a:lnTo>
                      <a:pt x="1015" y="59"/>
                    </a:lnTo>
                    <a:lnTo>
                      <a:pt x="1038" y="63"/>
                    </a:lnTo>
                    <a:lnTo>
                      <a:pt x="1060" y="69"/>
                    </a:lnTo>
                    <a:lnTo>
                      <a:pt x="1081" y="77"/>
                    </a:lnTo>
                    <a:lnTo>
                      <a:pt x="1084" y="0"/>
                    </a:lnTo>
                    <a:lnTo>
                      <a:pt x="0" y="22"/>
                    </a:lnTo>
                    <a:lnTo>
                      <a:pt x="11" y="85"/>
                    </a:lnTo>
                    <a:lnTo>
                      <a:pt x="32" y="94"/>
                    </a:lnTo>
                    <a:lnTo>
                      <a:pt x="55" y="103"/>
                    </a:lnTo>
                    <a:lnTo>
                      <a:pt x="78" y="108"/>
                    </a:lnTo>
                    <a:lnTo>
                      <a:pt x="101" y="112"/>
                    </a:lnTo>
                    <a:lnTo>
                      <a:pt x="126" y="114"/>
                    </a:lnTo>
                    <a:lnTo>
                      <a:pt x="151" y="114"/>
                    </a:lnTo>
                    <a:lnTo>
                      <a:pt x="175" y="112"/>
                    </a:lnTo>
                    <a:lnTo>
                      <a:pt x="200" y="108"/>
                    </a:lnTo>
                    <a:close/>
                  </a:path>
                </a:pathLst>
              </a:custGeom>
              <a:solidFill>
                <a:srgbClr val="3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56" name="Freeform 3935"/>
              <p:cNvSpPr>
                <a:spLocks/>
              </p:cNvSpPr>
              <p:nvPr/>
            </p:nvSpPr>
            <p:spPr bwMode="auto">
              <a:xfrm>
                <a:off x="8312805" y="1329472"/>
                <a:ext cx="208535" cy="71772"/>
              </a:xfrm>
              <a:custGeom>
                <a:avLst/>
                <a:gdLst>
                  <a:gd name="T0" fmla="*/ 104 w 448"/>
                  <a:gd name="T1" fmla="*/ 114 h 203"/>
                  <a:gd name="T2" fmla="*/ 116 w 448"/>
                  <a:gd name="T3" fmla="*/ 131 h 203"/>
                  <a:gd name="T4" fmla="*/ 130 w 448"/>
                  <a:gd name="T5" fmla="*/ 144 h 203"/>
                  <a:gd name="T6" fmla="*/ 146 w 448"/>
                  <a:gd name="T7" fmla="*/ 157 h 203"/>
                  <a:gd name="T8" fmla="*/ 161 w 448"/>
                  <a:gd name="T9" fmla="*/ 166 h 203"/>
                  <a:gd name="T10" fmla="*/ 178 w 448"/>
                  <a:gd name="T11" fmla="*/ 172 h 203"/>
                  <a:gd name="T12" fmla="*/ 195 w 448"/>
                  <a:gd name="T13" fmla="*/ 177 h 203"/>
                  <a:gd name="T14" fmla="*/ 212 w 448"/>
                  <a:gd name="T15" fmla="*/ 180 h 203"/>
                  <a:gd name="T16" fmla="*/ 230 w 448"/>
                  <a:gd name="T17" fmla="*/ 181 h 203"/>
                  <a:gd name="T18" fmla="*/ 248 w 448"/>
                  <a:gd name="T19" fmla="*/ 183 h 203"/>
                  <a:gd name="T20" fmla="*/ 267 w 448"/>
                  <a:gd name="T21" fmla="*/ 183 h 203"/>
                  <a:gd name="T22" fmla="*/ 285 w 448"/>
                  <a:gd name="T23" fmla="*/ 183 h 203"/>
                  <a:gd name="T24" fmla="*/ 304 w 448"/>
                  <a:gd name="T25" fmla="*/ 183 h 203"/>
                  <a:gd name="T26" fmla="*/ 322 w 448"/>
                  <a:gd name="T27" fmla="*/ 183 h 203"/>
                  <a:gd name="T28" fmla="*/ 341 w 448"/>
                  <a:gd name="T29" fmla="*/ 184 h 203"/>
                  <a:gd name="T30" fmla="*/ 359 w 448"/>
                  <a:gd name="T31" fmla="*/ 186 h 203"/>
                  <a:gd name="T32" fmla="*/ 376 w 448"/>
                  <a:gd name="T33" fmla="*/ 189 h 203"/>
                  <a:gd name="T34" fmla="*/ 384 w 448"/>
                  <a:gd name="T35" fmla="*/ 190 h 203"/>
                  <a:gd name="T36" fmla="*/ 393 w 448"/>
                  <a:gd name="T37" fmla="*/ 194 h 203"/>
                  <a:gd name="T38" fmla="*/ 400 w 448"/>
                  <a:gd name="T39" fmla="*/ 195 h 203"/>
                  <a:gd name="T40" fmla="*/ 410 w 448"/>
                  <a:gd name="T41" fmla="*/ 197 h 203"/>
                  <a:gd name="T42" fmla="*/ 417 w 448"/>
                  <a:gd name="T43" fmla="*/ 200 h 203"/>
                  <a:gd name="T44" fmla="*/ 425 w 448"/>
                  <a:gd name="T45" fmla="*/ 201 h 203"/>
                  <a:gd name="T46" fmla="*/ 434 w 448"/>
                  <a:gd name="T47" fmla="*/ 201 h 203"/>
                  <a:gd name="T48" fmla="*/ 442 w 448"/>
                  <a:gd name="T49" fmla="*/ 203 h 203"/>
                  <a:gd name="T50" fmla="*/ 448 w 448"/>
                  <a:gd name="T51" fmla="*/ 155 h 203"/>
                  <a:gd name="T52" fmla="*/ 7 w 448"/>
                  <a:gd name="T53" fmla="*/ 0 h 203"/>
                  <a:gd name="T54" fmla="*/ 0 w 448"/>
                  <a:gd name="T55" fmla="*/ 89 h 203"/>
                  <a:gd name="T56" fmla="*/ 15 w 448"/>
                  <a:gd name="T57" fmla="*/ 88 h 203"/>
                  <a:gd name="T58" fmla="*/ 30 w 448"/>
                  <a:gd name="T59" fmla="*/ 86 h 203"/>
                  <a:gd name="T60" fmla="*/ 46 w 448"/>
                  <a:gd name="T61" fmla="*/ 86 h 203"/>
                  <a:gd name="T62" fmla="*/ 59 w 448"/>
                  <a:gd name="T63" fmla="*/ 86 h 203"/>
                  <a:gd name="T64" fmla="*/ 72 w 448"/>
                  <a:gd name="T65" fmla="*/ 89 h 203"/>
                  <a:gd name="T66" fmla="*/ 84 w 448"/>
                  <a:gd name="T67" fmla="*/ 95 h 203"/>
                  <a:gd name="T68" fmla="*/ 95 w 448"/>
                  <a:gd name="T69" fmla="*/ 103 h 203"/>
                  <a:gd name="T70" fmla="*/ 104 w 448"/>
                  <a:gd name="T71" fmla="*/ 114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48" h="203">
                    <a:moveTo>
                      <a:pt x="104" y="114"/>
                    </a:moveTo>
                    <a:lnTo>
                      <a:pt x="116" y="131"/>
                    </a:lnTo>
                    <a:lnTo>
                      <a:pt x="130" y="144"/>
                    </a:lnTo>
                    <a:lnTo>
                      <a:pt x="146" y="157"/>
                    </a:lnTo>
                    <a:lnTo>
                      <a:pt x="161" y="166"/>
                    </a:lnTo>
                    <a:lnTo>
                      <a:pt x="178" y="172"/>
                    </a:lnTo>
                    <a:lnTo>
                      <a:pt x="195" y="177"/>
                    </a:lnTo>
                    <a:lnTo>
                      <a:pt x="212" y="180"/>
                    </a:lnTo>
                    <a:lnTo>
                      <a:pt x="230" y="181"/>
                    </a:lnTo>
                    <a:lnTo>
                      <a:pt x="248" y="183"/>
                    </a:lnTo>
                    <a:lnTo>
                      <a:pt x="267" y="183"/>
                    </a:lnTo>
                    <a:lnTo>
                      <a:pt x="285" y="183"/>
                    </a:lnTo>
                    <a:lnTo>
                      <a:pt x="304" y="183"/>
                    </a:lnTo>
                    <a:lnTo>
                      <a:pt x="322" y="183"/>
                    </a:lnTo>
                    <a:lnTo>
                      <a:pt x="341" y="184"/>
                    </a:lnTo>
                    <a:lnTo>
                      <a:pt x="359" y="186"/>
                    </a:lnTo>
                    <a:lnTo>
                      <a:pt x="376" y="189"/>
                    </a:lnTo>
                    <a:lnTo>
                      <a:pt x="384" y="190"/>
                    </a:lnTo>
                    <a:lnTo>
                      <a:pt x="393" y="194"/>
                    </a:lnTo>
                    <a:lnTo>
                      <a:pt x="400" y="195"/>
                    </a:lnTo>
                    <a:lnTo>
                      <a:pt x="410" y="197"/>
                    </a:lnTo>
                    <a:lnTo>
                      <a:pt x="417" y="200"/>
                    </a:lnTo>
                    <a:lnTo>
                      <a:pt x="425" y="201"/>
                    </a:lnTo>
                    <a:lnTo>
                      <a:pt x="434" y="201"/>
                    </a:lnTo>
                    <a:lnTo>
                      <a:pt x="442" y="203"/>
                    </a:lnTo>
                    <a:lnTo>
                      <a:pt x="448" y="155"/>
                    </a:lnTo>
                    <a:lnTo>
                      <a:pt x="7" y="0"/>
                    </a:lnTo>
                    <a:lnTo>
                      <a:pt x="0" y="89"/>
                    </a:lnTo>
                    <a:lnTo>
                      <a:pt x="15" y="88"/>
                    </a:lnTo>
                    <a:lnTo>
                      <a:pt x="30" y="86"/>
                    </a:lnTo>
                    <a:lnTo>
                      <a:pt x="46" y="86"/>
                    </a:lnTo>
                    <a:lnTo>
                      <a:pt x="59" y="86"/>
                    </a:lnTo>
                    <a:lnTo>
                      <a:pt x="72" y="89"/>
                    </a:lnTo>
                    <a:lnTo>
                      <a:pt x="84" y="95"/>
                    </a:lnTo>
                    <a:lnTo>
                      <a:pt x="95" y="103"/>
                    </a:lnTo>
                    <a:lnTo>
                      <a:pt x="104" y="114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57" name="Freeform 3936"/>
              <p:cNvSpPr>
                <a:spLocks/>
              </p:cNvSpPr>
              <p:nvPr/>
            </p:nvSpPr>
            <p:spPr bwMode="auto">
              <a:xfrm>
                <a:off x="8058185" y="1490264"/>
                <a:ext cx="82953" cy="22255"/>
              </a:xfrm>
              <a:custGeom>
                <a:avLst/>
                <a:gdLst>
                  <a:gd name="T0" fmla="*/ 3 w 176"/>
                  <a:gd name="T1" fmla="*/ 0 h 64"/>
                  <a:gd name="T2" fmla="*/ 0 w 176"/>
                  <a:gd name="T3" fmla="*/ 24 h 64"/>
                  <a:gd name="T4" fmla="*/ 176 w 176"/>
                  <a:gd name="T5" fmla="*/ 64 h 64"/>
                  <a:gd name="T6" fmla="*/ 173 w 176"/>
                  <a:gd name="T7" fmla="*/ 29 h 64"/>
                  <a:gd name="T8" fmla="*/ 3 w 176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64">
                    <a:moveTo>
                      <a:pt x="3" y="0"/>
                    </a:moveTo>
                    <a:lnTo>
                      <a:pt x="0" y="24"/>
                    </a:lnTo>
                    <a:lnTo>
                      <a:pt x="176" y="64"/>
                    </a:lnTo>
                    <a:lnTo>
                      <a:pt x="173" y="2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58" name="Freeform 3937"/>
              <p:cNvSpPr>
                <a:spLocks/>
              </p:cNvSpPr>
              <p:nvPr/>
            </p:nvSpPr>
            <p:spPr bwMode="auto">
              <a:xfrm>
                <a:off x="7831215" y="1345606"/>
                <a:ext cx="197014" cy="51186"/>
              </a:xfrm>
              <a:custGeom>
                <a:avLst/>
                <a:gdLst>
                  <a:gd name="T0" fmla="*/ 169 w 351"/>
                  <a:gd name="T1" fmla="*/ 129 h 132"/>
                  <a:gd name="T2" fmla="*/ 197 w 351"/>
                  <a:gd name="T3" fmla="*/ 131 h 132"/>
                  <a:gd name="T4" fmla="*/ 223 w 351"/>
                  <a:gd name="T5" fmla="*/ 132 h 132"/>
                  <a:gd name="T6" fmla="*/ 249 w 351"/>
                  <a:gd name="T7" fmla="*/ 131 h 132"/>
                  <a:gd name="T8" fmla="*/ 272 w 351"/>
                  <a:gd name="T9" fmla="*/ 129 h 132"/>
                  <a:gd name="T10" fmla="*/ 292 w 351"/>
                  <a:gd name="T11" fmla="*/ 126 h 132"/>
                  <a:gd name="T12" fmla="*/ 311 w 351"/>
                  <a:gd name="T13" fmla="*/ 121 h 132"/>
                  <a:gd name="T14" fmla="*/ 326 w 351"/>
                  <a:gd name="T15" fmla="*/ 115 h 132"/>
                  <a:gd name="T16" fmla="*/ 338 w 351"/>
                  <a:gd name="T17" fmla="*/ 108 h 132"/>
                  <a:gd name="T18" fmla="*/ 347 w 351"/>
                  <a:gd name="T19" fmla="*/ 97 h 132"/>
                  <a:gd name="T20" fmla="*/ 351 w 351"/>
                  <a:gd name="T21" fmla="*/ 85 h 132"/>
                  <a:gd name="T22" fmla="*/ 349 w 351"/>
                  <a:gd name="T23" fmla="*/ 72 h 132"/>
                  <a:gd name="T24" fmla="*/ 343 w 351"/>
                  <a:gd name="T25" fmla="*/ 60 h 132"/>
                  <a:gd name="T26" fmla="*/ 334 w 351"/>
                  <a:gd name="T27" fmla="*/ 51 h 132"/>
                  <a:gd name="T28" fmla="*/ 320 w 351"/>
                  <a:gd name="T29" fmla="*/ 42 h 132"/>
                  <a:gd name="T30" fmla="*/ 303 w 351"/>
                  <a:gd name="T31" fmla="*/ 32 h 132"/>
                  <a:gd name="T32" fmla="*/ 283 w 351"/>
                  <a:gd name="T33" fmla="*/ 25 h 132"/>
                  <a:gd name="T34" fmla="*/ 261 w 351"/>
                  <a:gd name="T35" fmla="*/ 17 h 132"/>
                  <a:gd name="T36" fmla="*/ 237 w 351"/>
                  <a:gd name="T37" fmla="*/ 11 h 132"/>
                  <a:gd name="T38" fmla="*/ 211 w 351"/>
                  <a:gd name="T39" fmla="*/ 6 h 132"/>
                  <a:gd name="T40" fmla="*/ 183 w 351"/>
                  <a:gd name="T41" fmla="*/ 3 h 132"/>
                  <a:gd name="T42" fmla="*/ 151 w 351"/>
                  <a:gd name="T43" fmla="*/ 0 h 132"/>
                  <a:gd name="T44" fmla="*/ 119 w 351"/>
                  <a:gd name="T45" fmla="*/ 0 h 132"/>
                  <a:gd name="T46" fmla="*/ 88 w 351"/>
                  <a:gd name="T47" fmla="*/ 2 h 132"/>
                  <a:gd name="T48" fmla="*/ 60 w 351"/>
                  <a:gd name="T49" fmla="*/ 6 h 132"/>
                  <a:gd name="T50" fmla="*/ 37 w 351"/>
                  <a:gd name="T51" fmla="*/ 12 h 132"/>
                  <a:gd name="T52" fmla="*/ 19 w 351"/>
                  <a:gd name="T53" fmla="*/ 22 h 132"/>
                  <a:gd name="T54" fmla="*/ 7 w 351"/>
                  <a:gd name="T55" fmla="*/ 34 h 132"/>
                  <a:gd name="T56" fmla="*/ 0 w 351"/>
                  <a:gd name="T57" fmla="*/ 48 h 132"/>
                  <a:gd name="T58" fmla="*/ 3 w 351"/>
                  <a:gd name="T59" fmla="*/ 63 h 132"/>
                  <a:gd name="T60" fmla="*/ 13 w 351"/>
                  <a:gd name="T61" fmla="*/ 77 h 132"/>
                  <a:gd name="T62" fmla="*/ 28 w 351"/>
                  <a:gd name="T63" fmla="*/ 89 h 132"/>
                  <a:gd name="T64" fmla="*/ 51 w 351"/>
                  <a:gd name="T65" fmla="*/ 100 h 132"/>
                  <a:gd name="T66" fmla="*/ 76 w 351"/>
                  <a:gd name="T67" fmla="*/ 111 h 132"/>
                  <a:gd name="T68" fmla="*/ 105 w 351"/>
                  <a:gd name="T69" fmla="*/ 118 h 132"/>
                  <a:gd name="T70" fmla="*/ 137 w 351"/>
                  <a:gd name="T71" fmla="*/ 124 h 132"/>
                  <a:gd name="T72" fmla="*/ 169 w 351"/>
                  <a:gd name="T73" fmla="*/ 12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1" h="132">
                    <a:moveTo>
                      <a:pt x="169" y="129"/>
                    </a:moveTo>
                    <a:lnTo>
                      <a:pt x="197" y="131"/>
                    </a:lnTo>
                    <a:lnTo>
                      <a:pt x="223" y="132"/>
                    </a:lnTo>
                    <a:lnTo>
                      <a:pt x="249" y="131"/>
                    </a:lnTo>
                    <a:lnTo>
                      <a:pt x="272" y="129"/>
                    </a:lnTo>
                    <a:lnTo>
                      <a:pt x="292" y="126"/>
                    </a:lnTo>
                    <a:lnTo>
                      <a:pt x="311" y="121"/>
                    </a:lnTo>
                    <a:lnTo>
                      <a:pt x="326" y="115"/>
                    </a:lnTo>
                    <a:lnTo>
                      <a:pt x="338" y="108"/>
                    </a:lnTo>
                    <a:lnTo>
                      <a:pt x="347" y="97"/>
                    </a:lnTo>
                    <a:lnTo>
                      <a:pt x="351" y="85"/>
                    </a:lnTo>
                    <a:lnTo>
                      <a:pt x="349" y="72"/>
                    </a:lnTo>
                    <a:lnTo>
                      <a:pt x="343" y="60"/>
                    </a:lnTo>
                    <a:lnTo>
                      <a:pt x="334" y="51"/>
                    </a:lnTo>
                    <a:lnTo>
                      <a:pt x="320" y="42"/>
                    </a:lnTo>
                    <a:lnTo>
                      <a:pt x="303" y="32"/>
                    </a:lnTo>
                    <a:lnTo>
                      <a:pt x="283" y="25"/>
                    </a:lnTo>
                    <a:lnTo>
                      <a:pt x="261" y="17"/>
                    </a:lnTo>
                    <a:lnTo>
                      <a:pt x="237" y="11"/>
                    </a:lnTo>
                    <a:lnTo>
                      <a:pt x="211" y="6"/>
                    </a:lnTo>
                    <a:lnTo>
                      <a:pt x="183" y="3"/>
                    </a:lnTo>
                    <a:lnTo>
                      <a:pt x="151" y="0"/>
                    </a:lnTo>
                    <a:lnTo>
                      <a:pt x="119" y="0"/>
                    </a:lnTo>
                    <a:lnTo>
                      <a:pt x="88" y="2"/>
                    </a:lnTo>
                    <a:lnTo>
                      <a:pt x="60" y="6"/>
                    </a:lnTo>
                    <a:lnTo>
                      <a:pt x="37" y="12"/>
                    </a:lnTo>
                    <a:lnTo>
                      <a:pt x="19" y="22"/>
                    </a:lnTo>
                    <a:lnTo>
                      <a:pt x="7" y="34"/>
                    </a:lnTo>
                    <a:lnTo>
                      <a:pt x="0" y="48"/>
                    </a:lnTo>
                    <a:lnTo>
                      <a:pt x="3" y="63"/>
                    </a:lnTo>
                    <a:lnTo>
                      <a:pt x="13" y="77"/>
                    </a:lnTo>
                    <a:lnTo>
                      <a:pt x="28" y="89"/>
                    </a:lnTo>
                    <a:lnTo>
                      <a:pt x="51" y="100"/>
                    </a:lnTo>
                    <a:lnTo>
                      <a:pt x="76" y="111"/>
                    </a:lnTo>
                    <a:lnTo>
                      <a:pt x="105" y="118"/>
                    </a:lnTo>
                    <a:lnTo>
                      <a:pt x="137" y="124"/>
                    </a:lnTo>
                    <a:lnTo>
                      <a:pt x="169" y="1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59" name="Freeform 3938"/>
              <p:cNvSpPr>
                <a:spLocks/>
              </p:cNvSpPr>
              <p:nvPr/>
            </p:nvSpPr>
            <p:spPr bwMode="auto">
              <a:xfrm>
                <a:off x="7840432" y="1352839"/>
                <a:ext cx="175123" cy="34495"/>
              </a:xfrm>
              <a:custGeom>
                <a:avLst/>
                <a:gdLst>
                  <a:gd name="T0" fmla="*/ 0 w 309"/>
                  <a:gd name="T1" fmla="*/ 27 h 89"/>
                  <a:gd name="T2" fmla="*/ 3 w 309"/>
                  <a:gd name="T3" fmla="*/ 21 h 89"/>
                  <a:gd name="T4" fmla="*/ 12 w 309"/>
                  <a:gd name="T5" fmla="*/ 15 h 89"/>
                  <a:gd name="T6" fmla="*/ 26 w 309"/>
                  <a:gd name="T7" fmla="*/ 9 h 89"/>
                  <a:gd name="T8" fmla="*/ 44 w 309"/>
                  <a:gd name="T9" fmla="*/ 4 h 89"/>
                  <a:gd name="T10" fmla="*/ 67 w 309"/>
                  <a:gd name="T11" fmla="*/ 1 h 89"/>
                  <a:gd name="T12" fmla="*/ 94 w 309"/>
                  <a:gd name="T13" fmla="*/ 0 h 89"/>
                  <a:gd name="T14" fmla="*/ 124 w 309"/>
                  <a:gd name="T15" fmla="*/ 0 h 89"/>
                  <a:gd name="T16" fmla="*/ 158 w 309"/>
                  <a:gd name="T17" fmla="*/ 3 h 89"/>
                  <a:gd name="T18" fmla="*/ 187 w 309"/>
                  <a:gd name="T19" fmla="*/ 6 h 89"/>
                  <a:gd name="T20" fmla="*/ 213 w 309"/>
                  <a:gd name="T21" fmla="*/ 10 h 89"/>
                  <a:gd name="T22" fmla="*/ 236 w 309"/>
                  <a:gd name="T23" fmla="*/ 16 h 89"/>
                  <a:gd name="T24" fmla="*/ 256 w 309"/>
                  <a:gd name="T25" fmla="*/ 23 h 89"/>
                  <a:gd name="T26" fmla="*/ 273 w 309"/>
                  <a:gd name="T27" fmla="*/ 30 h 89"/>
                  <a:gd name="T28" fmla="*/ 287 w 309"/>
                  <a:gd name="T29" fmla="*/ 38 h 89"/>
                  <a:gd name="T30" fmla="*/ 296 w 309"/>
                  <a:gd name="T31" fmla="*/ 44 h 89"/>
                  <a:gd name="T32" fmla="*/ 304 w 309"/>
                  <a:gd name="T33" fmla="*/ 52 h 89"/>
                  <a:gd name="T34" fmla="*/ 307 w 309"/>
                  <a:gd name="T35" fmla="*/ 56 h 89"/>
                  <a:gd name="T36" fmla="*/ 309 w 309"/>
                  <a:gd name="T37" fmla="*/ 59 h 89"/>
                  <a:gd name="T38" fmla="*/ 306 w 309"/>
                  <a:gd name="T39" fmla="*/ 64 h 89"/>
                  <a:gd name="T40" fmla="*/ 302 w 309"/>
                  <a:gd name="T41" fmla="*/ 69 h 89"/>
                  <a:gd name="T42" fmla="*/ 293 w 309"/>
                  <a:gd name="T43" fmla="*/ 73 h 89"/>
                  <a:gd name="T44" fmla="*/ 282 w 309"/>
                  <a:gd name="T45" fmla="*/ 78 h 89"/>
                  <a:gd name="T46" fmla="*/ 267 w 309"/>
                  <a:gd name="T47" fmla="*/ 83 h 89"/>
                  <a:gd name="T48" fmla="*/ 249 w 309"/>
                  <a:gd name="T49" fmla="*/ 86 h 89"/>
                  <a:gd name="T50" fmla="*/ 227 w 309"/>
                  <a:gd name="T51" fmla="*/ 89 h 89"/>
                  <a:gd name="T52" fmla="*/ 204 w 309"/>
                  <a:gd name="T53" fmla="*/ 89 h 89"/>
                  <a:gd name="T54" fmla="*/ 178 w 309"/>
                  <a:gd name="T55" fmla="*/ 89 h 89"/>
                  <a:gd name="T56" fmla="*/ 149 w 309"/>
                  <a:gd name="T57" fmla="*/ 86 h 89"/>
                  <a:gd name="T58" fmla="*/ 115 w 309"/>
                  <a:gd name="T59" fmla="*/ 81 h 89"/>
                  <a:gd name="T60" fmla="*/ 86 w 309"/>
                  <a:gd name="T61" fmla="*/ 75 h 89"/>
                  <a:gd name="T62" fmla="*/ 60 w 309"/>
                  <a:gd name="T63" fmla="*/ 67 h 89"/>
                  <a:gd name="T64" fmla="*/ 38 w 309"/>
                  <a:gd name="T65" fmla="*/ 59 h 89"/>
                  <a:gd name="T66" fmla="*/ 21 w 309"/>
                  <a:gd name="T67" fmla="*/ 50 h 89"/>
                  <a:gd name="T68" fmla="*/ 9 w 309"/>
                  <a:gd name="T69" fmla="*/ 43 h 89"/>
                  <a:gd name="T70" fmla="*/ 1 w 309"/>
                  <a:gd name="T71" fmla="*/ 35 h 89"/>
                  <a:gd name="T72" fmla="*/ 0 w 309"/>
                  <a:gd name="T73" fmla="*/ 27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09" h="89">
                    <a:moveTo>
                      <a:pt x="0" y="27"/>
                    </a:moveTo>
                    <a:lnTo>
                      <a:pt x="3" y="21"/>
                    </a:lnTo>
                    <a:lnTo>
                      <a:pt x="12" y="15"/>
                    </a:lnTo>
                    <a:lnTo>
                      <a:pt x="26" y="9"/>
                    </a:lnTo>
                    <a:lnTo>
                      <a:pt x="44" y="4"/>
                    </a:lnTo>
                    <a:lnTo>
                      <a:pt x="67" y="1"/>
                    </a:lnTo>
                    <a:lnTo>
                      <a:pt x="94" y="0"/>
                    </a:lnTo>
                    <a:lnTo>
                      <a:pt x="124" y="0"/>
                    </a:lnTo>
                    <a:lnTo>
                      <a:pt x="158" y="3"/>
                    </a:lnTo>
                    <a:lnTo>
                      <a:pt x="187" y="6"/>
                    </a:lnTo>
                    <a:lnTo>
                      <a:pt x="213" y="10"/>
                    </a:lnTo>
                    <a:lnTo>
                      <a:pt x="236" y="16"/>
                    </a:lnTo>
                    <a:lnTo>
                      <a:pt x="256" y="23"/>
                    </a:lnTo>
                    <a:lnTo>
                      <a:pt x="273" y="30"/>
                    </a:lnTo>
                    <a:lnTo>
                      <a:pt x="287" y="38"/>
                    </a:lnTo>
                    <a:lnTo>
                      <a:pt x="296" y="44"/>
                    </a:lnTo>
                    <a:lnTo>
                      <a:pt x="304" y="52"/>
                    </a:lnTo>
                    <a:lnTo>
                      <a:pt x="307" y="56"/>
                    </a:lnTo>
                    <a:lnTo>
                      <a:pt x="309" y="59"/>
                    </a:lnTo>
                    <a:lnTo>
                      <a:pt x="306" y="64"/>
                    </a:lnTo>
                    <a:lnTo>
                      <a:pt x="302" y="69"/>
                    </a:lnTo>
                    <a:lnTo>
                      <a:pt x="293" y="73"/>
                    </a:lnTo>
                    <a:lnTo>
                      <a:pt x="282" y="78"/>
                    </a:lnTo>
                    <a:lnTo>
                      <a:pt x="267" y="83"/>
                    </a:lnTo>
                    <a:lnTo>
                      <a:pt x="249" y="86"/>
                    </a:lnTo>
                    <a:lnTo>
                      <a:pt x="227" y="89"/>
                    </a:lnTo>
                    <a:lnTo>
                      <a:pt x="204" y="89"/>
                    </a:lnTo>
                    <a:lnTo>
                      <a:pt x="178" y="89"/>
                    </a:lnTo>
                    <a:lnTo>
                      <a:pt x="149" y="86"/>
                    </a:lnTo>
                    <a:lnTo>
                      <a:pt x="115" y="81"/>
                    </a:lnTo>
                    <a:lnTo>
                      <a:pt x="86" y="75"/>
                    </a:lnTo>
                    <a:lnTo>
                      <a:pt x="60" y="67"/>
                    </a:lnTo>
                    <a:lnTo>
                      <a:pt x="38" y="59"/>
                    </a:lnTo>
                    <a:lnTo>
                      <a:pt x="21" y="50"/>
                    </a:lnTo>
                    <a:lnTo>
                      <a:pt x="9" y="43"/>
                    </a:lnTo>
                    <a:lnTo>
                      <a:pt x="1" y="3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60" name="Freeform 3939"/>
              <p:cNvSpPr>
                <a:spLocks/>
              </p:cNvSpPr>
              <p:nvPr/>
            </p:nvSpPr>
            <p:spPr bwMode="auto">
              <a:xfrm>
                <a:off x="7777065" y="1415710"/>
                <a:ext cx="54150" cy="52299"/>
              </a:xfrm>
              <a:custGeom>
                <a:avLst/>
                <a:gdLst>
                  <a:gd name="T0" fmla="*/ 103 w 117"/>
                  <a:gd name="T1" fmla="*/ 0 h 149"/>
                  <a:gd name="T2" fmla="*/ 0 w 117"/>
                  <a:gd name="T3" fmla="*/ 0 h 149"/>
                  <a:gd name="T4" fmla="*/ 32 w 117"/>
                  <a:gd name="T5" fmla="*/ 135 h 149"/>
                  <a:gd name="T6" fmla="*/ 117 w 117"/>
                  <a:gd name="T7" fmla="*/ 149 h 149"/>
                  <a:gd name="T8" fmla="*/ 103 w 117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149">
                    <a:moveTo>
                      <a:pt x="103" y="0"/>
                    </a:moveTo>
                    <a:lnTo>
                      <a:pt x="0" y="0"/>
                    </a:lnTo>
                    <a:lnTo>
                      <a:pt x="32" y="135"/>
                    </a:lnTo>
                    <a:lnTo>
                      <a:pt x="117" y="149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61" name="Freeform 3940"/>
              <p:cNvSpPr>
                <a:spLocks/>
              </p:cNvSpPr>
              <p:nvPr/>
            </p:nvSpPr>
            <p:spPr bwMode="auto">
              <a:xfrm>
                <a:off x="7786282" y="1421273"/>
                <a:ext cx="36868" cy="40059"/>
              </a:xfrm>
              <a:custGeom>
                <a:avLst/>
                <a:gdLst>
                  <a:gd name="T0" fmla="*/ 0 w 80"/>
                  <a:gd name="T1" fmla="*/ 0 h 112"/>
                  <a:gd name="T2" fmla="*/ 68 w 80"/>
                  <a:gd name="T3" fmla="*/ 0 h 112"/>
                  <a:gd name="T4" fmla="*/ 80 w 80"/>
                  <a:gd name="T5" fmla="*/ 112 h 112"/>
                  <a:gd name="T6" fmla="*/ 26 w 80"/>
                  <a:gd name="T7" fmla="*/ 105 h 112"/>
                  <a:gd name="T8" fmla="*/ 0 w 80"/>
                  <a:gd name="T9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12">
                    <a:moveTo>
                      <a:pt x="0" y="0"/>
                    </a:moveTo>
                    <a:lnTo>
                      <a:pt x="68" y="0"/>
                    </a:lnTo>
                    <a:lnTo>
                      <a:pt x="80" y="112"/>
                    </a:lnTo>
                    <a:lnTo>
                      <a:pt x="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62" name="Freeform 3941"/>
              <p:cNvSpPr>
                <a:spLocks/>
              </p:cNvSpPr>
              <p:nvPr/>
            </p:nvSpPr>
            <p:spPr bwMode="auto">
              <a:xfrm>
                <a:off x="7895735" y="1464671"/>
                <a:ext cx="6913" cy="28375"/>
              </a:xfrm>
              <a:custGeom>
                <a:avLst/>
                <a:gdLst>
                  <a:gd name="T0" fmla="*/ 0 w 15"/>
                  <a:gd name="T1" fmla="*/ 2 h 82"/>
                  <a:gd name="T2" fmla="*/ 6 w 15"/>
                  <a:gd name="T3" fmla="*/ 82 h 82"/>
                  <a:gd name="T4" fmla="*/ 15 w 15"/>
                  <a:gd name="T5" fmla="*/ 80 h 82"/>
                  <a:gd name="T6" fmla="*/ 11 w 15"/>
                  <a:gd name="T7" fmla="*/ 0 h 82"/>
                  <a:gd name="T8" fmla="*/ 0 w 15"/>
                  <a:gd name="T9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2">
                    <a:moveTo>
                      <a:pt x="0" y="2"/>
                    </a:moveTo>
                    <a:lnTo>
                      <a:pt x="6" y="82"/>
                    </a:lnTo>
                    <a:lnTo>
                      <a:pt x="15" y="80"/>
                    </a:lnTo>
                    <a:lnTo>
                      <a:pt x="1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63" name="Freeform 3942"/>
              <p:cNvSpPr>
                <a:spLocks/>
              </p:cNvSpPr>
              <p:nvPr/>
            </p:nvSpPr>
            <p:spPr bwMode="auto">
              <a:xfrm>
                <a:off x="7932603" y="1471903"/>
                <a:ext cx="6913" cy="28931"/>
              </a:xfrm>
              <a:custGeom>
                <a:avLst/>
                <a:gdLst>
                  <a:gd name="T0" fmla="*/ 11 w 15"/>
                  <a:gd name="T1" fmla="*/ 0 h 81"/>
                  <a:gd name="T2" fmla="*/ 0 w 15"/>
                  <a:gd name="T3" fmla="*/ 0 h 81"/>
                  <a:gd name="T4" fmla="*/ 5 w 15"/>
                  <a:gd name="T5" fmla="*/ 81 h 81"/>
                  <a:gd name="T6" fmla="*/ 15 w 15"/>
                  <a:gd name="T7" fmla="*/ 80 h 81"/>
                  <a:gd name="T8" fmla="*/ 11 w 15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1">
                    <a:moveTo>
                      <a:pt x="11" y="0"/>
                    </a:moveTo>
                    <a:lnTo>
                      <a:pt x="0" y="0"/>
                    </a:lnTo>
                    <a:lnTo>
                      <a:pt x="5" y="81"/>
                    </a:lnTo>
                    <a:lnTo>
                      <a:pt x="15" y="8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fr-FR" sz="2400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pic>
            <p:nvPicPr>
              <p:cNvPr id="564" name="Picture 3943"/>
              <p:cNvPicPr>
                <a:picLocks noChangeAspect="1" noChangeArrowheads="1"/>
              </p:cNvPicPr>
              <p:nvPr/>
            </p:nvPicPr>
            <p:blipFill>
              <a:blip r:embed="rId4" cstate="print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6887" y="1356734"/>
                <a:ext cx="57606" cy="278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8" name="ZoneTexte 527"/>
            <p:cNvSpPr txBox="1"/>
            <p:nvPr/>
          </p:nvSpPr>
          <p:spPr>
            <a:xfrm>
              <a:off x="2255688" y="5399787"/>
              <a:ext cx="326216" cy="360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endParaRPr lang="fr-FR" sz="16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688" y="5456167"/>
              <a:ext cx="240950" cy="244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65" name="Groupe 564"/>
          <p:cNvGrpSpPr/>
          <p:nvPr/>
        </p:nvGrpSpPr>
        <p:grpSpPr>
          <a:xfrm>
            <a:off x="206216" y="3920125"/>
            <a:ext cx="477275" cy="482229"/>
            <a:chOff x="7485454" y="2601892"/>
            <a:chExt cx="659359" cy="514078"/>
          </a:xfrm>
        </p:grpSpPr>
        <p:grpSp>
          <p:nvGrpSpPr>
            <p:cNvPr id="566" name="Groupe 565"/>
            <p:cNvGrpSpPr/>
            <p:nvPr/>
          </p:nvGrpSpPr>
          <p:grpSpPr>
            <a:xfrm>
              <a:off x="7485454" y="2601892"/>
              <a:ext cx="659359" cy="514078"/>
              <a:chOff x="2255688" y="5399787"/>
              <a:chExt cx="862627" cy="589370"/>
            </a:xfrm>
          </p:grpSpPr>
          <p:grpSp>
            <p:nvGrpSpPr>
              <p:cNvPr id="568" name="Groupe 567"/>
              <p:cNvGrpSpPr/>
              <p:nvPr/>
            </p:nvGrpSpPr>
            <p:grpSpPr>
              <a:xfrm>
                <a:off x="2288941" y="5612980"/>
                <a:ext cx="829374" cy="376177"/>
                <a:chOff x="7412993" y="1169792"/>
                <a:chExt cx="1306513" cy="530225"/>
              </a:xfrm>
            </p:grpSpPr>
            <p:sp>
              <p:nvSpPr>
                <p:cNvPr id="570" name="Freeform 3909"/>
                <p:cNvSpPr>
                  <a:spLocks/>
                </p:cNvSpPr>
                <p:nvPr/>
              </p:nvSpPr>
              <p:spPr bwMode="auto">
                <a:xfrm>
                  <a:off x="7412993" y="1441303"/>
                  <a:ext cx="1306513" cy="258714"/>
                </a:xfrm>
                <a:custGeom>
                  <a:avLst/>
                  <a:gdLst>
                    <a:gd name="T0" fmla="*/ 811 w 2814"/>
                    <a:gd name="T1" fmla="*/ 44 h 731"/>
                    <a:gd name="T2" fmla="*/ 0 w 2814"/>
                    <a:gd name="T3" fmla="*/ 216 h 731"/>
                    <a:gd name="T4" fmla="*/ 0 w 2814"/>
                    <a:gd name="T5" fmla="*/ 238 h 731"/>
                    <a:gd name="T6" fmla="*/ 1736 w 2814"/>
                    <a:gd name="T7" fmla="*/ 731 h 731"/>
                    <a:gd name="T8" fmla="*/ 2814 w 2814"/>
                    <a:gd name="T9" fmla="*/ 0 h 731"/>
                    <a:gd name="T10" fmla="*/ 811 w 2814"/>
                    <a:gd name="T11" fmla="*/ 44 h 7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814" h="731">
                      <a:moveTo>
                        <a:pt x="811" y="44"/>
                      </a:moveTo>
                      <a:lnTo>
                        <a:pt x="0" y="216"/>
                      </a:lnTo>
                      <a:lnTo>
                        <a:pt x="0" y="238"/>
                      </a:lnTo>
                      <a:lnTo>
                        <a:pt x="1736" y="731"/>
                      </a:lnTo>
                      <a:lnTo>
                        <a:pt x="2814" y="0"/>
                      </a:lnTo>
                      <a:lnTo>
                        <a:pt x="811" y="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71" name="Freeform 3910"/>
                <p:cNvSpPr>
                  <a:spLocks/>
                </p:cNvSpPr>
                <p:nvPr/>
              </p:nvSpPr>
              <p:spPr bwMode="auto">
                <a:xfrm>
                  <a:off x="7434883" y="1449648"/>
                  <a:ext cx="1251211" cy="242023"/>
                </a:xfrm>
                <a:custGeom>
                  <a:avLst/>
                  <a:gdLst>
                    <a:gd name="T0" fmla="*/ 1687 w 2697"/>
                    <a:gd name="T1" fmla="*/ 685 h 685"/>
                    <a:gd name="T2" fmla="*/ 0 w 2697"/>
                    <a:gd name="T3" fmla="*/ 206 h 685"/>
                    <a:gd name="T4" fmla="*/ 770 w 2697"/>
                    <a:gd name="T5" fmla="*/ 43 h 685"/>
                    <a:gd name="T6" fmla="*/ 2697 w 2697"/>
                    <a:gd name="T7" fmla="*/ 0 h 685"/>
                    <a:gd name="T8" fmla="*/ 1687 w 2697"/>
                    <a:gd name="T9" fmla="*/ 685 h 6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97" h="685">
                      <a:moveTo>
                        <a:pt x="1687" y="685"/>
                      </a:moveTo>
                      <a:lnTo>
                        <a:pt x="0" y="206"/>
                      </a:lnTo>
                      <a:lnTo>
                        <a:pt x="770" y="43"/>
                      </a:lnTo>
                      <a:lnTo>
                        <a:pt x="2697" y="0"/>
                      </a:lnTo>
                      <a:lnTo>
                        <a:pt x="1687" y="685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72" name="Freeform 3911"/>
                <p:cNvSpPr>
                  <a:spLocks/>
                </p:cNvSpPr>
                <p:nvPr/>
              </p:nvSpPr>
              <p:spPr bwMode="auto">
                <a:xfrm>
                  <a:off x="8239069" y="1449648"/>
                  <a:ext cx="447026" cy="170251"/>
                </a:xfrm>
                <a:custGeom>
                  <a:avLst/>
                  <a:gdLst>
                    <a:gd name="T0" fmla="*/ 8 w 961"/>
                    <a:gd name="T1" fmla="*/ 482 h 482"/>
                    <a:gd name="T2" fmla="*/ 9 w 961"/>
                    <a:gd name="T3" fmla="*/ 482 h 482"/>
                    <a:gd name="T4" fmla="*/ 15 w 961"/>
                    <a:gd name="T5" fmla="*/ 481 h 482"/>
                    <a:gd name="T6" fmla="*/ 24 w 961"/>
                    <a:gd name="T7" fmla="*/ 478 h 482"/>
                    <a:gd name="T8" fmla="*/ 38 w 961"/>
                    <a:gd name="T9" fmla="*/ 475 h 482"/>
                    <a:gd name="T10" fmla="*/ 55 w 961"/>
                    <a:gd name="T11" fmla="*/ 471 h 482"/>
                    <a:gd name="T12" fmla="*/ 74 w 961"/>
                    <a:gd name="T13" fmla="*/ 467 h 482"/>
                    <a:gd name="T14" fmla="*/ 95 w 961"/>
                    <a:gd name="T15" fmla="*/ 462 h 482"/>
                    <a:gd name="T16" fmla="*/ 120 w 961"/>
                    <a:gd name="T17" fmla="*/ 456 h 482"/>
                    <a:gd name="T18" fmla="*/ 147 w 961"/>
                    <a:gd name="T19" fmla="*/ 450 h 482"/>
                    <a:gd name="T20" fmla="*/ 175 w 961"/>
                    <a:gd name="T21" fmla="*/ 442 h 482"/>
                    <a:gd name="T22" fmla="*/ 206 w 961"/>
                    <a:gd name="T23" fmla="*/ 436 h 482"/>
                    <a:gd name="T24" fmla="*/ 238 w 961"/>
                    <a:gd name="T25" fmla="*/ 428 h 482"/>
                    <a:gd name="T26" fmla="*/ 272 w 961"/>
                    <a:gd name="T27" fmla="*/ 419 h 482"/>
                    <a:gd name="T28" fmla="*/ 306 w 961"/>
                    <a:gd name="T29" fmla="*/ 412 h 482"/>
                    <a:gd name="T30" fmla="*/ 342 w 961"/>
                    <a:gd name="T31" fmla="*/ 404 h 482"/>
                    <a:gd name="T32" fmla="*/ 378 w 961"/>
                    <a:gd name="T33" fmla="*/ 395 h 482"/>
                    <a:gd name="T34" fmla="*/ 961 w 961"/>
                    <a:gd name="T35" fmla="*/ 0 h 482"/>
                    <a:gd name="T36" fmla="*/ 415 w 961"/>
                    <a:gd name="T37" fmla="*/ 12 h 482"/>
                    <a:gd name="T38" fmla="*/ 0 w 961"/>
                    <a:gd name="T39" fmla="*/ 473 h 482"/>
                    <a:gd name="T40" fmla="*/ 8 w 961"/>
                    <a:gd name="T41" fmla="*/ 482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61" h="482">
                      <a:moveTo>
                        <a:pt x="8" y="482"/>
                      </a:moveTo>
                      <a:lnTo>
                        <a:pt x="9" y="482"/>
                      </a:lnTo>
                      <a:lnTo>
                        <a:pt x="15" y="481"/>
                      </a:lnTo>
                      <a:lnTo>
                        <a:pt x="24" y="478"/>
                      </a:lnTo>
                      <a:lnTo>
                        <a:pt x="38" y="475"/>
                      </a:lnTo>
                      <a:lnTo>
                        <a:pt x="55" y="471"/>
                      </a:lnTo>
                      <a:lnTo>
                        <a:pt x="74" y="467"/>
                      </a:lnTo>
                      <a:lnTo>
                        <a:pt x="95" y="462"/>
                      </a:lnTo>
                      <a:lnTo>
                        <a:pt x="120" y="456"/>
                      </a:lnTo>
                      <a:lnTo>
                        <a:pt x="147" y="450"/>
                      </a:lnTo>
                      <a:lnTo>
                        <a:pt x="175" y="442"/>
                      </a:lnTo>
                      <a:lnTo>
                        <a:pt x="206" y="436"/>
                      </a:lnTo>
                      <a:lnTo>
                        <a:pt x="238" y="428"/>
                      </a:lnTo>
                      <a:lnTo>
                        <a:pt x="272" y="419"/>
                      </a:lnTo>
                      <a:lnTo>
                        <a:pt x="306" y="412"/>
                      </a:lnTo>
                      <a:lnTo>
                        <a:pt x="342" y="404"/>
                      </a:lnTo>
                      <a:lnTo>
                        <a:pt x="378" y="395"/>
                      </a:lnTo>
                      <a:lnTo>
                        <a:pt x="961" y="0"/>
                      </a:lnTo>
                      <a:lnTo>
                        <a:pt x="415" y="12"/>
                      </a:lnTo>
                      <a:lnTo>
                        <a:pt x="0" y="473"/>
                      </a:lnTo>
                      <a:lnTo>
                        <a:pt x="8" y="48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73" name="Freeform 3912"/>
                <p:cNvSpPr>
                  <a:spLocks/>
                </p:cNvSpPr>
                <p:nvPr/>
              </p:nvSpPr>
              <p:spPr bwMode="auto">
                <a:xfrm>
                  <a:off x="8236764" y="1237670"/>
                  <a:ext cx="324900" cy="381673"/>
                </a:xfrm>
                <a:custGeom>
                  <a:avLst/>
                  <a:gdLst>
                    <a:gd name="T0" fmla="*/ 106 w 699"/>
                    <a:gd name="T1" fmla="*/ 0 h 1082"/>
                    <a:gd name="T2" fmla="*/ 98 w 699"/>
                    <a:gd name="T3" fmla="*/ 7 h 1082"/>
                    <a:gd name="T4" fmla="*/ 90 w 699"/>
                    <a:gd name="T5" fmla="*/ 10 h 1082"/>
                    <a:gd name="T6" fmla="*/ 0 w 699"/>
                    <a:gd name="T7" fmla="*/ 1068 h 1082"/>
                    <a:gd name="T8" fmla="*/ 6 w 699"/>
                    <a:gd name="T9" fmla="*/ 1074 h 1082"/>
                    <a:gd name="T10" fmla="*/ 12 w 699"/>
                    <a:gd name="T11" fmla="*/ 1082 h 1082"/>
                    <a:gd name="T12" fmla="*/ 662 w 699"/>
                    <a:gd name="T13" fmla="*/ 659 h 1082"/>
                    <a:gd name="T14" fmla="*/ 699 w 699"/>
                    <a:gd name="T15" fmla="*/ 357 h 1082"/>
                    <a:gd name="T16" fmla="*/ 106 w 699"/>
                    <a:gd name="T17" fmla="*/ 0 h 10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9" h="1082">
                      <a:moveTo>
                        <a:pt x="106" y="0"/>
                      </a:moveTo>
                      <a:lnTo>
                        <a:pt x="98" y="7"/>
                      </a:lnTo>
                      <a:lnTo>
                        <a:pt x="90" y="10"/>
                      </a:lnTo>
                      <a:lnTo>
                        <a:pt x="0" y="1068"/>
                      </a:lnTo>
                      <a:lnTo>
                        <a:pt x="6" y="1074"/>
                      </a:lnTo>
                      <a:lnTo>
                        <a:pt x="12" y="1082"/>
                      </a:lnTo>
                      <a:lnTo>
                        <a:pt x="662" y="659"/>
                      </a:lnTo>
                      <a:lnTo>
                        <a:pt x="699" y="357"/>
                      </a:lnTo>
                      <a:lnTo>
                        <a:pt x="10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74" name="Freeform 3913"/>
                <p:cNvSpPr>
                  <a:spLocks/>
                </p:cNvSpPr>
                <p:nvPr/>
              </p:nvSpPr>
              <p:spPr bwMode="auto">
                <a:xfrm>
                  <a:off x="8248286" y="1247684"/>
                  <a:ext cx="303010" cy="359974"/>
                </a:xfrm>
                <a:custGeom>
                  <a:avLst/>
                  <a:gdLst>
                    <a:gd name="T0" fmla="*/ 619 w 654"/>
                    <a:gd name="T1" fmla="*/ 619 h 1020"/>
                    <a:gd name="T2" fmla="*/ 0 w 654"/>
                    <a:gd name="T3" fmla="*/ 1020 h 1020"/>
                    <a:gd name="T4" fmla="*/ 87 w 654"/>
                    <a:gd name="T5" fmla="*/ 0 h 1020"/>
                    <a:gd name="T6" fmla="*/ 654 w 654"/>
                    <a:gd name="T7" fmla="*/ 340 h 1020"/>
                    <a:gd name="T8" fmla="*/ 619 w 654"/>
                    <a:gd name="T9" fmla="*/ 619 h 10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4" h="1020">
                      <a:moveTo>
                        <a:pt x="619" y="619"/>
                      </a:moveTo>
                      <a:lnTo>
                        <a:pt x="0" y="1020"/>
                      </a:lnTo>
                      <a:lnTo>
                        <a:pt x="87" y="0"/>
                      </a:lnTo>
                      <a:lnTo>
                        <a:pt x="654" y="340"/>
                      </a:lnTo>
                      <a:lnTo>
                        <a:pt x="619" y="619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75" name="Freeform 3914"/>
                <p:cNvSpPr>
                  <a:spLocks/>
                </p:cNvSpPr>
                <p:nvPr/>
              </p:nvSpPr>
              <p:spPr bwMode="auto">
                <a:xfrm>
                  <a:off x="7652636" y="1237113"/>
                  <a:ext cx="635975" cy="382786"/>
                </a:xfrm>
                <a:custGeom>
                  <a:avLst/>
                  <a:gdLst>
                    <a:gd name="T0" fmla="*/ 1358 w 1370"/>
                    <a:gd name="T1" fmla="*/ 0 h 1084"/>
                    <a:gd name="T2" fmla="*/ 0 w 1370"/>
                    <a:gd name="T3" fmla="*/ 157 h 1084"/>
                    <a:gd name="T4" fmla="*/ 113 w 1370"/>
                    <a:gd name="T5" fmla="*/ 743 h 1084"/>
                    <a:gd name="T6" fmla="*/ 1272 w 1370"/>
                    <a:gd name="T7" fmla="*/ 1084 h 1084"/>
                    <a:gd name="T8" fmla="*/ 1272 w 1370"/>
                    <a:gd name="T9" fmla="*/ 1075 h 1084"/>
                    <a:gd name="T10" fmla="*/ 1279 w 1370"/>
                    <a:gd name="T11" fmla="*/ 1070 h 1084"/>
                    <a:gd name="T12" fmla="*/ 1370 w 1370"/>
                    <a:gd name="T13" fmla="*/ 12 h 1084"/>
                    <a:gd name="T14" fmla="*/ 1364 w 1370"/>
                    <a:gd name="T15" fmla="*/ 1 h 1084"/>
                    <a:gd name="T16" fmla="*/ 1358 w 1370"/>
                    <a:gd name="T17" fmla="*/ 0 h 10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70" h="1084">
                      <a:moveTo>
                        <a:pt x="1358" y="0"/>
                      </a:moveTo>
                      <a:lnTo>
                        <a:pt x="0" y="157"/>
                      </a:lnTo>
                      <a:lnTo>
                        <a:pt x="113" y="743"/>
                      </a:lnTo>
                      <a:lnTo>
                        <a:pt x="1272" y="1084"/>
                      </a:lnTo>
                      <a:lnTo>
                        <a:pt x="1272" y="1075"/>
                      </a:lnTo>
                      <a:lnTo>
                        <a:pt x="1279" y="1070"/>
                      </a:lnTo>
                      <a:lnTo>
                        <a:pt x="1370" y="12"/>
                      </a:lnTo>
                      <a:lnTo>
                        <a:pt x="1364" y="1"/>
                      </a:lnTo>
                      <a:lnTo>
                        <a:pt x="135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76" name="Freeform 3915"/>
                <p:cNvSpPr>
                  <a:spLocks/>
                </p:cNvSpPr>
                <p:nvPr/>
              </p:nvSpPr>
              <p:spPr bwMode="auto">
                <a:xfrm>
                  <a:off x="7664157" y="1244903"/>
                  <a:ext cx="614084" cy="365538"/>
                </a:xfrm>
                <a:custGeom>
                  <a:avLst/>
                  <a:gdLst>
                    <a:gd name="T0" fmla="*/ 1235 w 1323"/>
                    <a:gd name="T1" fmla="*/ 1034 h 1034"/>
                    <a:gd name="T2" fmla="*/ 108 w 1323"/>
                    <a:gd name="T3" fmla="*/ 703 h 1034"/>
                    <a:gd name="T4" fmla="*/ 0 w 1323"/>
                    <a:gd name="T5" fmla="*/ 152 h 1034"/>
                    <a:gd name="T6" fmla="*/ 1323 w 1323"/>
                    <a:gd name="T7" fmla="*/ 0 h 1034"/>
                    <a:gd name="T8" fmla="*/ 1235 w 1323"/>
                    <a:gd name="T9" fmla="*/ 1034 h 10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23" h="1034">
                      <a:moveTo>
                        <a:pt x="1235" y="1034"/>
                      </a:moveTo>
                      <a:lnTo>
                        <a:pt x="108" y="703"/>
                      </a:lnTo>
                      <a:lnTo>
                        <a:pt x="0" y="152"/>
                      </a:lnTo>
                      <a:lnTo>
                        <a:pt x="1323" y="0"/>
                      </a:lnTo>
                      <a:lnTo>
                        <a:pt x="1235" y="1034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77" name="Freeform 3916"/>
                <p:cNvSpPr>
                  <a:spLocks/>
                </p:cNvSpPr>
                <p:nvPr/>
              </p:nvSpPr>
              <p:spPr bwMode="auto">
                <a:xfrm>
                  <a:off x="7704481" y="1326133"/>
                  <a:ext cx="526522" cy="243692"/>
                </a:xfrm>
                <a:custGeom>
                  <a:avLst/>
                  <a:gdLst>
                    <a:gd name="T0" fmla="*/ 0 w 1133"/>
                    <a:gd name="T1" fmla="*/ 21 h 691"/>
                    <a:gd name="T2" fmla="*/ 74 w 1133"/>
                    <a:gd name="T3" fmla="*/ 419 h 691"/>
                    <a:gd name="T4" fmla="*/ 1100 w 1133"/>
                    <a:gd name="T5" fmla="*/ 691 h 691"/>
                    <a:gd name="T6" fmla="*/ 1133 w 1133"/>
                    <a:gd name="T7" fmla="*/ 0 h 691"/>
                    <a:gd name="T8" fmla="*/ 0 w 1133"/>
                    <a:gd name="T9" fmla="*/ 21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33" h="691">
                      <a:moveTo>
                        <a:pt x="0" y="21"/>
                      </a:moveTo>
                      <a:lnTo>
                        <a:pt x="74" y="419"/>
                      </a:lnTo>
                      <a:lnTo>
                        <a:pt x="1100" y="691"/>
                      </a:lnTo>
                      <a:lnTo>
                        <a:pt x="1133" y="0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78" name="Freeform 3917"/>
                <p:cNvSpPr>
                  <a:spLocks/>
                </p:cNvSpPr>
                <p:nvPr/>
              </p:nvSpPr>
              <p:spPr bwMode="auto">
                <a:xfrm>
                  <a:off x="7717155" y="1333923"/>
                  <a:ext cx="503480" cy="227001"/>
                </a:xfrm>
                <a:custGeom>
                  <a:avLst/>
                  <a:gdLst>
                    <a:gd name="T0" fmla="*/ 1054 w 1084"/>
                    <a:gd name="T1" fmla="*/ 642 h 642"/>
                    <a:gd name="T2" fmla="*/ 66 w 1084"/>
                    <a:gd name="T3" fmla="*/ 381 h 642"/>
                    <a:gd name="T4" fmla="*/ 0 w 1084"/>
                    <a:gd name="T5" fmla="*/ 22 h 642"/>
                    <a:gd name="T6" fmla="*/ 1084 w 1084"/>
                    <a:gd name="T7" fmla="*/ 0 h 642"/>
                    <a:gd name="T8" fmla="*/ 1054 w 1084"/>
                    <a:gd name="T9" fmla="*/ 642 h 6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4" h="642">
                      <a:moveTo>
                        <a:pt x="1054" y="642"/>
                      </a:moveTo>
                      <a:lnTo>
                        <a:pt x="66" y="381"/>
                      </a:lnTo>
                      <a:lnTo>
                        <a:pt x="0" y="22"/>
                      </a:lnTo>
                      <a:lnTo>
                        <a:pt x="1084" y="0"/>
                      </a:lnTo>
                      <a:lnTo>
                        <a:pt x="1054" y="642"/>
                      </a:lnTo>
                      <a:close/>
                    </a:path>
                  </a:pathLst>
                </a:custGeom>
                <a:solidFill>
                  <a:srgbClr val="B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79" name="Freeform 3918"/>
                <p:cNvSpPr>
                  <a:spLocks/>
                </p:cNvSpPr>
                <p:nvPr/>
              </p:nvSpPr>
              <p:spPr bwMode="auto">
                <a:xfrm>
                  <a:off x="7747110" y="1446310"/>
                  <a:ext cx="463155" cy="114613"/>
                </a:xfrm>
                <a:custGeom>
                  <a:avLst/>
                  <a:gdLst>
                    <a:gd name="T0" fmla="*/ 0 w 996"/>
                    <a:gd name="T1" fmla="*/ 58 h 322"/>
                    <a:gd name="T2" fmla="*/ 1 w 996"/>
                    <a:gd name="T3" fmla="*/ 61 h 322"/>
                    <a:gd name="T4" fmla="*/ 989 w 996"/>
                    <a:gd name="T5" fmla="*/ 322 h 322"/>
                    <a:gd name="T6" fmla="*/ 996 w 996"/>
                    <a:gd name="T7" fmla="*/ 163 h 322"/>
                    <a:gd name="T8" fmla="*/ 66 w 996"/>
                    <a:gd name="T9" fmla="*/ 0 h 322"/>
                    <a:gd name="T10" fmla="*/ 0 w 996"/>
                    <a:gd name="T11" fmla="*/ 58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96" h="322">
                      <a:moveTo>
                        <a:pt x="0" y="58"/>
                      </a:moveTo>
                      <a:lnTo>
                        <a:pt x="1" y="61"/>
                      </a:lnTo>
                      <a:lnTo>
                        <a:pt x="989" y="322"/>
                      </a:lnTo>
                      <a:lnTo>
                        <a:pt x="996" y="163"/>
                      </a:lnTo>
                      <a:lnTo>
                        <a:pt x="66" y="0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7FB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80" name="Freeform 3919"/>
                <p:cNvSpPr>
                  <a:spLocks/>
                </p:cNvSpPr>
                <p:nvPr/>
              </p:nvSpPr>
              <p:spPr bwMode="auto">
                <a:xfrm>
                  <a:off x="8281697" y="1318900"/>
                  <a:ext cx="250012" cy="242579"/>
                </a:xfrm>
                <a:custGeom>
                  <a:avLst/>
                  <a:gdLst>
                    <a:gd name="T0" fmla="*/ 55 w 539"/>
                    <a:gd name="T1" fmla="*/ 0 h 686"/>
                    <a:gd name="T2" fmla="*/ 0 w 539"/>
                    <a:gd name="T3" fmla="*/ 686 h 686"/>
                    <a:gd name="T4" fmla="*/ 510 w 539"/>
                    <a:gd name="T5" fmla="*/ 402 h 686"/>
                    <a:gd name="T6" fmla="*/ 539 w 539"/>
                    <a:gd name="T7" fmla="*/ 170 h 686"/>
                    <a:gd name="T8" fmla="*/ 55 w 539"/>
                    <a:gd name="T9" fmla="*/ 0 h 6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9" h="686">
                      <a:moveTo>
                        <a:pt x="55" y="0"/>
                      </a:moveTo>
                      <a:lnTo>
                        <a:pt x="0" y="686"/>
                      </a:lnTo>
                      <a:lnTo>
                        <a:pt x="510" y="402"/>
                      </a:lnTo>
                      <a:lnTo>
                        <a:pt x="539" y="170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81" name="Freeform 3920"/>
                <p:cNvSpPr>
                  <a:spLocks/>
                </p:cNvSpPr>
                <p:nvPr/>
              </p:nvSpPr>
              <p:spPr bwMode="auto">
                <a:xfrm>
                  <a:off x="8292067" y="1329472"/>
                  <a:ext cx="229273" cy="219212"/>
                </a:xfrm>
                <a:custGeom>
                  <a:avLst/>
                  <a:gdLst>
                    <a:gd name="T0" fmla="*/ 465 w 491"/>
                    <a:gd name="T1" fmla="*/ 359 h 620"/>
                    <a:gd name="T2" fmla="*/ 0 w 491"/>
                    <a:gd name="T3" fmla="*/ 620 h 620"/>
                    <a:gd name="T4" fmla="*/ 50 w 491"/>
                    <a:gd name="T5" fmla="*/ 0 h 620"/>
                    <a:gd name="T6" fmla="*/ 491 w 491"/>
                    <a:gd name="T7" fmla="*/ 155 h 620"/>
                    <a:gd name="T8" fmla="*/ 465 w 491"/>
                    <a:gd name="T9" fmla="*/ 359 h 6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1" h="620">
                      <a:moveTo>
                        <a:pt x="465" y="359"/>
                      </a:moveTo>
                      <a:lnTo>
                        <a:pt x="0" y="620"/>
                      </a:lnTo>
                      <a:lnTo>
                        <a:pt x="50" y="0"/>
                      </a:lnTo>
                      <a:lnTo>
                        <a:pt x="491" y="155"/>
                      </a:lnTo>
                      <a:lnTo>
                        <a:pt x="465" y="359"/>
                      </a:lnTo>
                      <a:close/>
                    </a:path>
                  </a:pathLst>
                </a:custGeom>
                <a:solidFill>
                  <a:srgbClr val="93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82" name="Freeform 3921"/>
                <p:cNvSpPr>
                  <a:spLocks/>
                </p:cNvSpPr>
                <p:nvPr/>
              </p:nvSpPr>
              <p:spPr bwMode="auto">
                <a:xfrm>
                  <a:off x="8292067" y="1444641"/>
                  <a:ext cx="210839" cy="104042"/>
                </a:xfrm>
                <a:custGeom>
                  <a:avLst/>
                  <a:gdLst>
                    <a:gd name="T0" fmla="*/ 16 w 453"/>
                    <a:gd name="T1" fmla="*/ 86 h 293"/>
                    <a:gd name="T2" fmla="*/ 0 w 453"/>
                    <a:gd name="T3" fmla="*/ 293 h 293"/>
                    <a:gd name="T4" fmla="*/ 453 w 453"/>
                    <a:gd name="T5" fmla="*/ 40 h 293"/>
                    <a:gd name="T6" fmla="*/ 393 w 453"/>
                    <a:gd name="T7" fmla="*/ 0 h 293"/>
                    <a:gd name="T8" fmla="*/ 16 w 453"/>
                    <a:gd name="T9" fmla="*/ 86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3" h="293">
                      <a:moveTo>
                        <a:pt x="16" y="86"/>
                      </a:moveTo>
                      <a:lnTo>
                        <a:pt x="0" y="293"/>
                      </a:lnTo>
                      <a:lnTo>
                        <a:pt x="453" y="40"/>
                      </a:lnTo>
                      <a:lnTo>
                        <a:pt x="393" y="0"/>
                      </a:lnTo>
                      <a:lnTo>
                        <a:pt x="16" y="86"/>
                      </a:lnTo>
                      <a:close/>
                    </a:path>
                  </a:pathLst>
                </a:custGeom>
                <a:solidFill>
                  <a:srgbClr val="7FB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83" name="Freeform 3922"/>
                <p:cNvSpPr>
                  <a:spLocks/>
                </p:cNvSpPr>
                <p:nvPr/>
              </p:nvSpPr>
              <p:spPr bwMode="auto">
                <a:xfrm>
                  <a:off x="7841585" y="1399018"/>
                  <a:ext cx="154385" cy="167469"/>
                </a:xfrm>
                <a:custGeom>
                  <a:avLst/>
                  <a:gdLst>
                    <a:gd name="T0" fmla="*/ 0 w 334"/>
                    <a:gd name="T1" fmla="*/ 0 h 474"/>
                    <a:gd name="T2" fmla="*/ 46 w 334"/>
                    <a:gd name="T3" fmla="*/ 399 h 474"/>
                    <a:gd name="T4" fmla="*/ 321 w 334"/>
                    <a:gd name="T5" fmla="*/ 474 h 474"/>
                    <a:gd name="T6" fmla="*/ 334 w 334"/>
                    <a:gd name="T7" fmla="*/ 46 h 474"/>
                    <a:gd name="T8" fmla="*/ 0 w 334"/>
                    <a:gd name="T9" fmla="*/ 0 h 4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4" h="474">
                      <a:moveTo>
                        <a:pt x="0" y="0"/>
                      </a:moveTo>
                      <a:lnTo>
                        <a:pt x="46" y="399"/>
                      </a:lnTo>
                      <a:lnTo>
                        <a:pt x="321" y="474"/>
                      </a:lnTo>
                      <a:lnTo>
                        <a:pt x="334" y="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84" name="Freeform 3923"/>
                <p:cNvSpPr>
                  <a:spLocks/>
                </p:cNvSpPr>
                <p:nvPr/>
              </p:nvSpPr>
              <p:spPr bwMode="auto">
                <a:xfrm>
                  <a:off x="7851954" y="1407920"/>
                  <a:ext cx="133647" cy="148552"/>
                </a:xfrm>
                <a:custGeom>
                  <a:avLst/>
                  <a:gdLst>
                    <a:gd name="T0" fmla="*/ 0 w 287"/>
                    <a:gd name="T1" fmla="*/ 0 h 421"/>
                    <a:gd name="T2" fmla="*/ 287 w 287"/>
                    <a:gd name="T3" fmla="*/ 38 h 421"/>
                    <a:gd name="T4" fmla="*/ 276 w 287"/>
                    <a:gd name="T5" fmla="*/ 421 h 421"/>
                    <a:gd name="T6" fmla="*/ 40 w 287"/>
                    <a:gd name="T7" fmla="*/ 358 h 421"/>
                    <a:gd name="T8" fmla="*/ 0 w 287"/>
                    <a:gd name="T9" fmla="*/ 0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7" h="421">
                      <a:moveTo>
                        <a:pt x="0" y="0"/>
                      </a:moveTo>
                      <a:lnTo>
                        <a:pt x="287" y="38"/>
                      </a:lnTo>
                      <a:lnTo>
                        <a:pt x="276" y="421"/>
                      </a:lnTo>
                      <a:lnTo>
                        <a:pt x="40" y="3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85" name="Freeform 3924"/>
                <p:cNvSpPr>
                  <a:spLocks/>
                </p:cNvSpPr>
                <p:nvPr/>
              </p:nvSpPr>
              <p:spPr bwMode="auto">
                <a:xfrm>
                  <a:off x="7860019" y="1453543"/>
                  <a:ext cx="123278" cy="102929"/>
                </a:xfrm>
                <a:custGeom>
                  <a:avLst/>
                  <a:gdLst>
                    <a:gd name="T0" fmla="*/ 165 w 266"/>
                    <a:gd name="T1" fmla="*/ 98 h 292"/>
                    <a:gd name="T2" fmla="*/ 151 w 266"/>
                    <a:gd name="T3" fmla="*/ 90 h 292"/>
                    <a:gd name="T4" fmla="*/ 140 w 266"/>
                    <a:gd name="T5" fmla="*/ 78 h 292"/>
                    <a:gd name="T6" fmla="*/ 131 w 266"/>
                    <a:gd name="T7" fmla="*/ 64 h 292"/>
                    <a:gd name="T8" fmla="*/ 123 w 266"/>
                    <a:gd name="T9" fmla="*/ 50 h 292"/>
                    <a:gd name="T10" fmla="*/ 115 w 266"/>
                    <a:gd name="T11" fmla="*/ 37 h 292"/>
                    <a:gd name="T12" fmla="*/ 108 w 266"/>
                    <a:gd name="T13" fmla="*/ 24 h 292"/>
                    <a:gd name="T14" fmla="*/ 97 w 266"/>
                    <a:gd name="T15" fmla="*/ 14 h 292"/>
                    <a:gd name="T16" fmla="*/ 85 w 266"/>
                    <a:gd name="T17" fmla="*/ 7 h 292"/>
                    <a:gd name="T18" fmla="*/ 74 w 266"/>
                    <a:gd name="T19" fmla="*/ 4 h 292"/>
                    <a:gd name="T20" fmla="*/ 63 w 266"/>
                    <a:gd name="T21" fmla="*/ 1 h 292"/>
                    <a:gd name="T22" fmla="*/ 52 w 266"/>
                    <a:gd name="T23" fmla="*/ 0 h 292"/>
                    <a:gd name="T24" fmla="*/ 43 w 266"/>
                    <a:gd name="T25" fmla="*/ 0 h 292"/>
                    <a:gd name="T26" fmla="*/ 32 w 266"/>
                    <a:gd name="T27" fmla="*/ 1 h 292"/>
                    <a:gd name="T28" fmla="*/ 22 w 266"/>
                    <a:gd name="T29" fmla="*/ 1 h 292"/>
                    <a:gd name="T30" fmla="*/ 11 w 266"/>
                    <a:gd name="T31" fmla="*/ 4 h 292"/>
                    <a:gd name="T32" fmla="*/ 0 w 266"/>
                    <a:gd name="T33" fmla="*/ 7 h 292"/>
                    <a:gd name="T34" fmla="*/ 25 w 266"/>
                    <a:gd name="T35" fmla="*/ 229 h 292"/>
                    <a:gd name="T36" fmla="*/ 261 w 266"/>
                    <a:gd name="T37" fmla="*/ 292 h 292"/>
                    <a:gd name="T38" fmla="*/ 266 w 266"/>
                    <a:gd name="T39" fmla="*/ 90 h 292"/>
                    <a:gd name="T40" fmla="*/ 254 w 266"/>
                    <a:gd name="T41" fmla="*/ 95 h 292"/>
                    <a:gd name="T42" fmla="*/ 243 w 266"/>
                    <a:gd name="T43" fmla="*/ 100 h 292"/>
                    <a:gd name="T44" fmla="*/ 231 w 266"/>
                    <a:gd name="T45" fmla="*/ 103 h 292"/>
                    <a:gd name="T46" fmla="*/ 218 w 266"/>
                    <a:gd name="T47" fmla="*/ 104 h 292"/>
                    <a:gd name="T48" fmla="*/ 205 w 266"/>
                    <a:gd name="T49" fmla="*/ 104 h 292"/>
                    <a:gd name="T50" fmla="*/ 192 w 266"/>
                    <a:gd name="T51" fmla="*/ 104 h 292"/>
                    <a:gd name="T52" fmla="*/ 178 w 266"/>
                    <a:gd name="T53" fmla="*/ 101 h 292"/>
                    <a:gd name="T54" fmla="*/ 165 w 266"/>
                    <a:gd name="T55" fmla="*/ 98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66" h="292">
                      <a:moveTo>
                        <a:pt x="165" y="98"/>
                      </a:moveTo>
                      <a:lnTo>
                        <a:pt x="151" y="90"/>
                      </a:lnTo>
                      <a:lnTo>
                        <a:pt x="140" y="78"/>
                      </a:lnTo>
                      <a:lnTo>
                        <a:pt x="131" y="64"/>
                      </a:lnTo>
                      <a:lnTo>
                        <a:pt x="123" y="50"/>
                      </a:lnTo>
                      <a:lnTo>
                        <a:pt x="115" y="37"/>
                      </a:lnTo>
                      <a:lnTo>
                        <a:pt x="108" y="24"/>
                      </a:lnTo>
                      <a:lnTo>
                        <a:pt x="97" y="14"/>
                      </a:lnTo>
                      <a:lnTo>
                        <a:pt x="85" y="7"/>
                      </a:lnTo>
                      <a:lnTo>
                        <a:pt x="74" y="4"/>
                      </a:lnTo>
                      <a:lnTo>
                        <a:pt x="63" y="1"/>
                      </a:lnTo>
                      <a:lnTo>
                        <a:pt x="52" y="0"/>
                      </a:lnTo>
                      <a:lnTo>
                        <a:pt x="43" y="0"/>
                      </a:lnTo>
                      <a:lnTo>
                        <a:pt x="32" y="1"/>
                      </a:lnTo>
                      <a:lnTo>
                        <a:pt x="22" y="1"/>
                      </a:lnTo>
                      <a:lnTo>
                        <a:pt x="11" y="4"/>
                      </a:lnTo>
                      <a:lnTo>
                        <a:pt x="0" y="7"/>
                      </a:lnTo>
                      <a:lnTo>
                        <a:pt x="25" y="229"/>
                      </a:lnTo>
                      <a:lnTo>
                        <a:pt x="261" y="292"/>
                      </a:lnTo>
                      <a:lnTo>
                        <a:pt x="266" y="90"/>
                      </a:lnTo>
                      <a:lnTo>
                        <a:pt x="254" y="95"/>
                      </a:lnTo>
                      <a:lnTo>
                        <a:pt x="243" y="100"/>
                      </a:lnTo>
                      <a:lnTo>
                        <a:pt x="231" y="103"/>
                      </a:lnTo>
                      <a:lnTo>
                        <a:pt x="218" y="104"/>
                      </a:lnTo>
                      <a:lnTo>
                        <a:pt x="205" y="104"/>
                      </a:lnTo>
                      <a:lnTo>
                        <a:pt x="192" y="104"/>
                      </a:lnTo>
                      <a:lnTo>
                        <a:pt x="178" y="101"/>
                      </a:lnTo>
                      <a:lnTo>
                        <a:pt x="165" y="9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86" name="Freeform 3925"/>
                <p:cNvSpPr>
                  <a:spLocks/>
                </p:cNvSpPr>
                <p:nvPr/>
              </p:nvSpPr>
              <p:spPr bwMode="auto">
                <a:xfrm>
                  <a:off x="7907256" y="1406808"/>
                  <a:ext cx="16130" cy="137425"/>
                </a:xfrm>
                <a:custGeom>
                  <a:avLst/>
                  <a:gdLst>
                    <a:gd name="T0" fmla="*/ 0 w 36"/>
                    <a:gd name="T1" fmla="*/ 1 h 390"/>
                    <a:gd name="T2" fmla="*/ 15 w 36"/>
                    <a:gd name="T3" fmla="*/ 390 h 390"/>
                    <a:gd name="T4" fmla="*/ 36 w 36"/>
                    <a:gd name="T5" fmla="*/ 390 h 390"/>
                    <a:gd name="T6" fmla="*/ 21 w 36"/>
                    <a:gd name="T7" fmla="*/ 0 h 390"/>
                    <a:gd name="T8" fmla="*/ 0 w 36"/>
                    <a:gd name="T9" fmla="*/ 1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390">
                      <a:moveTo>
                        <a:pt x="0" y="1"/>
                      </a:moveTo>
                      <a:lnTo>
                        <a:pt x="15" y="390"/>
                      </a:lnTo>
                      <a:lnTo>
                        <a:pt x="36" y="390"/>
                      </a:lnTo>
                      <a:lnTo>
                        <a:pt x="2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87" name="Freeform 3926"/>
                <p:cNvSpPr>
                  <a:spLocks/>
                </p:cNvSpPr>
                <p:nvPr/>
              </p:nvSpPr>
              <p:spPr bwMode="auto">
                <a:xfrm>
                  <a:off x="7672222" y="1551465"/>
                  <a:ext cx="102539" cy="25593"/>
                </a:xfrm>
                <a:custGeom>
                  <a:avLst/>
                  <a:gdLst>
                    <a:gd name="T0" fmla="*/ 221 w 221"/>
                    <a:gd name="T1" fmla="*/ 7 h 72"/>
                    <a:gd name="T2" fmla="*/ 220 w 221"/>
                    <a:gd name="T3" fmla="*/ 3 h 72"/>
                    <a:gd name="T4" fmla="*/ 217 w 221"/>
                    <a:gd name="T5" fmla="*/ 1 h 72"/>
                    <a:gd name="T6" fmla="*/ 212 w 221"/>
                    <a:gd name="T7" fmla="*/ 0 h 72"/>
                    <a:gd name="T8" fmla="*/ 208 w 221"/>
                    <a:gd name="T9" fmla="*/ 0 h 72"/>
                    <a:gd name="T10" fmla="*/ 6 w 221"/>
                    <a:gd name="T11" fmla="*/ 58 h 72"/>
                    <a:gd name="T12" fmla="*/ 5 w 221"/>
                    <a:gd name="T13" fmla="*/ 58 h 72"/>
                    <a:gd name="T14" fmla="*/ 3 w 221"/>
                    <a:gd name="T15" fmla="*/ 60 h 72"/>
                    <a:gd name="T16" fmla="*/ 2 w 221"/>
                    <a:gd name="T17" fmla="*/ 61 h 72"/>
                    <a:gd name="T18" fmla="*/ 0 w 221"/>
                    <a:gd name="T19" fmla="*/ 63 h 72"/>
                    <a:gd name="T20" fmla="*/ 34 w 221"/>
                    <a:gd name="T21" fmla="*/ 72 h 72"/>
                    <a:gd name="T22" fmla="*/ 214 w 221"/>
                    <a:gd name="T23" fmla="*/ 20 h 72"/>
                    <a:gd name="T24" fmla="*/ 218 w 221"/>
                    <a:gd name="T25" fmla="*/ 18 h 72"/>
                    <a:gd name="T26" fmla="*/ 220 w 221"/>
                    <a:gd name="T27" fmla="*/ 15 h 72"/>
                    <a:gd name="T28" fmla="*/ 221 w 221"/>
                    <a:gd name="T29" fmla="*/ 12 h 72"/>
                    <a:gd name="T30" fmla="*/ 221 w 221"/>
                    <a:gd name="T31" fmla="*/ 7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21" h="72">
                      <a:moveTo>
                        <a:pt x="221" y="7"/>
                      </a:moveTo>
                      <a:lnTo>
                        <a:pt x="220" y="3"/>
                      </a:lnTo>
                      <a:lnTo>
                        <a:pt x="217" y="1"/>
                      </a:lnTo>
                      <a:lnTo>
                        <a:pt x="212" y="0"/>
                      </a:lnTo>
                      <a:lnTo>
                        <a:pt x="208" y="0"/>
                      </a:lnTo>
                      <a:lnTo>
                        <a:pt x="6" y="58"/>
                      </a:lnTo>
                      <a:lnTo>
                        <a:pt x="5" y="58"/>
                      </a:lnTo>
                      <a:lnTo>
                        <a:pt x="3" y="60"/>
                      </a:lnTo>
                      <a:lnTo>
                        <a:pt x="2" y="61"/>
                      </a:lnTo>
                      <a:lnTo>
                        <a:pt x="0" y="63"/>
                      </a:lnTo>
                      <a:lnTo>
                        <a:pt x="34" y="72"/>
                      </a:lnTo>
                      <a:lnTo>
                        <a:pt x="214" y="20"/>
                      </a:lnTo>
                      <a:lnTo>
                        <a:pt x="218" y="18"/>
                      </a:lnTo>
                      <a:lnTo>
                        <a:pt x="220" y="15"/>
                      </a:lnTo>
                      <a:lnTo>
                        <a:pt x="221" y="12"/>
                      </a:lnTo>
                      <a:lnTo>
                        <a:pt x="221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88" name="Freeform 3927"/>
                <p:cNvSpPr>
                  <a:spLocks/>
                </p:cNvSpPr>
                <p:nvPr/>
              </p:nvSpPr>
              <p:spPr bwMode="auto">
                <a:xfrm>
                  <a:off x="7771305" y="1569825"/>
                  <a:ext cx="99083" cy="28375"/>
                </a:xfrm>
                <a:custGeom>
                  <a:avLst/>
                  <a:gdLst>
                    <a:gd name="T0" fmla="*/ 212 w 212"/>
                    <a:gd name="T1" fmla="*/ 8 h 80"/>
                    <a:gd name="T2" fmla="*/ 210 w 212"/>
                    <a:gd name="T3" fmla="*/ 3 h 80"/>
                    <a:gd name="T4" fmla="*/ 207 w 212"/>
                    <a:gd name="T5" fmla="*/ 1 h 80"/>
                    <a:gd name="T6" fmla="*/ 203 w 212"/>
                    <a:gd name="T7" fmla="*/ 0 h 80"/>
                    <a:gd name="T8" fmla="*/ 198 w 212"/>
                    <a:gd name="T9" fmla="*/ 0 h 80"/>
                    <a:gd name="T10" fmla="*/ 4 w 212"/>
                    <a:gd name="T11" fmla="*/ 66 h 80"/>
                    <a:gd name="T12" fmla="*/ 3 w 212"/>
                    <a:gd name="T13" fmla="*/ 68 h 80"/>
                    <a:gd name="T14" fmla="*/ 1 w 212"/>
                    <a:gd name="T15" fmla="*/ 68 h 80"/>
                    <a:gd name="T16" fmla="*/ 0 w 212"/>
                    <a:gd name="T17" fmla="*/ 69 h 80"/>
                    <a:gd name="T18" fmla="*/ 0 w 212"/>
                    <a:gd name="T19" fmla="*/ 71 h 80"/>
                    <a:gd name="T20" fmla="*/ 30 w 212"/>
                    <a:gd name="T21" fmla="*/ 80 h 80"/>
                    <a:gd name="T22" fmla="*/ 206 w 212"/>
                    <a:gd name="T23" fmla="*/ 21 h 80"/>
                    <a:gd name="T24" fmla="*/ 209 w 212"/>
                    <a:gd name="T25" fmla="*/ 18 h 80"/>
                    <a:gd name="T26" fmla="*/ 212 w 212"/>
                    <a:gd name="T27" fmla="*/ 15 h 80"/>
                    <a:gd name="T28" fmla="*/ 212 w 212"/>
                    <a:gd name="T29" fmla="*/ 11 h 80"/>
                    <a:gd name="T30" fmla="*/ 212 w 212"/>
                    <a:gd name="T31" fmla="*/ 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2" h="80">
                      <a:moveTo>
                        <a:pt x="212" y="8"/>
                      </a:moveTo>
                      <a:lnTo>
                        <a:pt x="210" y="3"/>
                      </a:lnTo>
                      <a:lnTo>
                        <a:pt x="207" y="1"/>
                      </a:lnTo>
                      <a:lnTo>
                        <a:pt x="203" y="0"/>
                      </a:lnTo>
                      <a:lnTo>
                        <a:pt x="198" y="0"/>
                      </a:lnTo>
                      <a:lnTo>
                        <a:pt x="4" y="66"/>
                      </a:lnTo>
                      <a:lnTo>
                        <a:pt x="3" y="68"/>
                      </a:lnTo>
                      <a:lnTo>
                        <a:pt x="1" y="68"/>
                      </a:lnTo>
                      <a:lnTo>
                        <a:pt x="0" y="69"/>
                      </a:lnTo>
                      <a:lnTo>
                        <a:pt x="0" y="71"/>
                      </a:lnTo>
                      <a:lnTo>
                        <a:pt x="30" y="80"/>
                      </a:lnTo>
                      <a:lnTo>
                        <a:pt x="206" y="21"/>
                      </a:lnTo>
                      <a:lnTo>
                        <a:pt x="209" y="18"/>
                      </a:lnTo>
                      <a:lnTo>
                        <a:pt x="212" y="15"/>
                      </a:lnTo>
                      <a:lnTo>
                        <a:pt x="212" y="11"/>
                      </a:lnTo>
                      <a:lnTo>
                        <a:pt x="212" y="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89" name="Freeform 3928"/>
                <p:cNvSpPr>
                  <a:spLocks/>
                </p:cNvSpPr>
                <p:nvPr/>
              </p:nvSpPr>
              <p:spPr bwMode="auto">
                <a:xfrm>
                  <a:off x="7870388" y="1589298"/>
                  <a:ext cx="95627" cy="30044"/>
                </a:xfrm>
                <a:custGeom>
                  <a:avLst/>
                  <a:gdLst>
                    <a:gd name="T0" fmla="*/ 204 w 206"/>
                    <a:gd name="T1" fmla="*/ 8 h 88"/>
                    <a:gd name="T2" fmla="*/ 202 w 206"/>
                    <a:gd name="T3" fmla="*/ 3 h 88"/>
                    <a:gd name="T4" fmla="*/ 199 w 206"/>
                    <a:gd name="T5" fmla="*/ 2 h 88"/>
                    <a:gd name="T6" fmla="*/ 195 w 206"/>
                    <a:gd name="T7" fmla="*/ 0 h 88"/>
                    <a:gd name="T8" fmla="*/ 190 w 206"/>
                    <a:gd name="T9" fmla="*/ 2 h 88"/>
                    <a:gd name="T10" fmla="*/ 6 w 206"/>
                    <a:gd name="T11" fmla="*/ 74 h 88"/>
                    <a:gd name="T12" fmla="*/ 4 w 206"/>
                    <a:gd name="T13" fmla="*/ 75 h 88"/>
                    <a:gd name="T14" fmla="*/ 3 w 206"/>
                    <a:gd name="T15" fmla="*/ 77 h 88"/>
                    <a:gd name="T16" fmla="*/ 1 w 206"/>
                    <a:gd name="T17" fmla="*/ 78 h 88"/>
                    <a:gd name="T18" fmla="*/ 0 w 206"/>
                    <a:gd name="T19" fmla="*/ 80 h 88"/>
                    <a:gd name="T20" fmla="*/ 29 w 206"/>
                    <a:gd name="T21" fmla="*/ 88 h 88"/>
                    <a:gd name="T22" fmla="*/ 199 w 206"/>
                    <a:gd name="T23" fmla="*/ 22 h 88"/>
                    <a:gd name="T24" fmla="*/ 202 w 206"/>
                    <a:gd name="T25" fmla="*/ 19 h 88"/>
                    <a:gd name="T26" fmla="*/ 204 w 206"/>
                    <a:gd name="T27" fmla="*/ 16 h 88"/>
                    <a:gd name="T28" fmla="*/ 206 w 206"/>
                    <a:gd name="T29" fmla="*/ 11 h 88"/>
                    <a:gd name="T30" fmla="*/ 204 w 206"/>
                    <a:gd name="T31" fmla="*/ 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06" h="88">
                      <a:moveTo>
                        <a:pt x="204" y="8"/>
                      </a:moveTo>
                      <a:lnTo>
                        <a:pt x="202" y="3"/>
                      </a:lnTo>
                      <a:lnTo>
                        <a:pt x="199" y="2"/>
                      </a:lnTo>
                      <a:lnTo>
                        <a:pt x="195" y="0"/>
                      </a:lnTo>
                      <a:lnTo>
                        <a:pt x="190" y="2"/>
                      </a:lnTo>
                      <a:lnTo>
                        <a:pt x="6" y="74"/>
                      </a:lnTo>
                      <a:lnTo>
                        <a:pt x="4" y="75"/>
                      </a:lnTo>
                      <a:lnTo>
                        <a:pt x="3" y="77"/>
                      </a:lnTo>
                      <a:lnTo>
                        <a:pt x="1" y="78"/>
                      </a:lnTo>
                      <a:lnTo>
                        <a:pt x="0" y="80"/>
                      </a:lnTo>
                      <a:lnTo>
                        <a:pt x="29" y="88"/>
                      </a:lnTo>
                      <a:lnTo>
                        <a:pt x="199" y="22"/>
                      </a:lnTo>
                      <a:lnTo>
                        <a:pt x="202" y="19"/>
                      </a:lnTo>
                      <a:lnTo>
                        <a:pt x="204" y="16"/>
                      </a:lnTo>
                      <a:lnTo>
                        <a:pt x="206" y="11"/>
                      </a:lnTo>
                      <a:lnTo>
                        <a:pt x="204" y="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90" name="Freeform 3929"/>
                <p:cNvSpPr>
                  <a:spLocks/>
                </p:cNvSpPr>
                <p:nvPr/>
              </p:nvSpPr>
              <p:spPr bwMode="auto">
                <a:xfrm>
                  <a:off x="7969471" y="1607659"/>
                  <a:ext cx="91018" cy="32826"/>
                </a:xfrm>
                <a:custGeom>
                  <a:avLst/>
                  <a:gdLst>
                    <a:gd name="T0" fmla="*/ 197 w 197"/>
                    <a:gd name="T1" fmla="*/ 7 h 96"/>
                    <a:gd name="T2" fmla="*/ 194 w 197"/>
                    <a:gd name="T3" fmla="*/ 3 h 96"/>
                    <a:gd name="T4" fmla="*/ 191 w 197"/>
                    <a:gd name="T5" fmla="*/ 2 h 96"/>
                    <a:gd name="T6" fmla="*/ 186 w 197"/>
                    <a:gd name="T7" fmla="*/ 0 h 96"/>
                    <a:gd name="T8" fmla="*/ 183 w 197"/>
                    <a:gd name="T9" fmla="*/ 2 h 96"/>
                    <a:gd name="T10" fmla="*/ 6 w 197"/>
                    <a:gd name="T11" fmla="*/ 83 h 96"/>
                    <a:gd name="T12" fmla="*/ 5 w 197"/>
                    <a:gd name="T13" fmla="*/ 83 h 96"/>
                    <a:gd name="T14" fmla="*/ 3 w 197"/>
                    <a:gd name="T15" fmla="*/ 85 h 96"/>
                    <a:gd name="T16" fmla="*/ 2 w 197"/>
                    <a:gd name="T17" fmla="*/ 86 h 96"/>
                    <a:gd name="T18" fmla="*/ 0 w 197"/>
                    <a:gd name="T19" fmla="*/ 88 h 96"/>
                    <a:gd name="T20" fmla="*/ 28 w 197"/>
                    <a:gd name="T21" fmla="*/ 96 h 96"/>
                    <a:gd name="T22" fmla="*/ 191 w 197"/>
                    <a:gd name="T23" fmla="*/ 22 h 96"/>
                    <a:gd name="T24" fmla="*/ 194 w 197"/>
                    <a:gd name="T25" fmla="*/ 19 h 96"/>
                    <a:gd name="T26" fmla="*/ 197 w 197"/>
                    <a:gd name="T27" fmla="*/ 16 h 96"/>
                    <a:gd name="T28" fmla="*/ 197 w 197"/>
                    <a:gd name="T29" fmla="*/ 11 h 96"/>
                    <a:gd name="T30" fmla="*/ 197 w 197"/>
                    <a:gd name="T31" fmla="*/ 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97" h="96">
                      <a:moveTo>
                        <a:pt x="197" y="7"/>
                      </a:moveTo>
                      <a:lnTo>
                        <a:pt x="194" y="3"/>
                      </a:lnTo>
                      <a:lnTo>
                        <a:pt x="191" y="2"/>
                      </a:lnTo>
                      <a:lnTo>
                        <a:pt x="186" y="0"/>
                      </a:lnTo>
                      <a:lnTo>
                        <a:pt x="183" y="2"/>
                      </a:lnTo>
                      <a:lnTo>
                        <a:pt x="6" y="83"/>
                      </a:lnTo>
                      <a:lnTo>
                        <a:pt x="5" y="83"/>
                      </a:lnTo>
                      <a:lnTo>
                        <a:pt x="3" y="85"/>
                      </a:lnTo>
                      <a:lnTo>
                        <a:pt x="2" y="86"/>
                      </a:lnTo>
                      <a:lnTo>
                        <a:pt x="0" y="88"/>
                      </a:lnTo>
                      <a:lnTo>
                        <a:pt x="28" y="96"/>
                      </a:lnTo>
                      <a:lnTo>
                        <a:pt x="191" y="22"/>
                      </a:lnTo>
                      <a:lnTo>
                        <a:pt x="194" y="19"/>
                      </a:lnTo>
                      <a:lnTo>
                        <a:pt x="197" y="16"/>
                      </a:lnTo>
                      <a:lnTo>
                        <a:pt x="197" y="11"/>
                      </a:lnTo>
                      <a:lnTo>
                        <a:pt x="197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91" name="Freeform 3930"/>
                <p:cNvSpPr>
                  <a:spLocks/>
                </p:cNvSpPr>
                <p:nvPr/>
              </p:nvSpPr>
              <p:spPr bwMode="auto">
                <a:xfrm>
                  <a:off x="8067402" y="1626576"/>
                  <a:ext cx="88714" cy="36164"/>
                </a:xfrm>
                <a:custGeom>
                  <a:avLst/>
                  <a:gdLst>
                    <a:gd name="T0" fmla="*/ 187 w 189"/>
                    <a:gd name="T1" fmla="*/ 5 h 103"/>
                    <a:gd name="T2" fmla="*/ 184 w 189"/>
                    <a:gd name="T3" fmla="*/ 2 h 103"/>
                    <a:gd name="T4" fmla="*/ 181 w 189"/>
                    <a:gd name="T5" fmla="*/ 0 h 103"/>
                    <a:gd name="T6" fmla="*/ 176 w 189"/>
                    <a:gd name="T7" fmla="*/ 0 h 103"/>
                    <a:gd name="T8" fmla="*/ 173 w 189"/>
                    <a:gd name="T9" fmla="*/ 0 h 103"/>
                    <a:gd name="T10" fmla="*/ 4 w 189"/>
                    <a:gd name="T11" fmla="*/ 89 h 103"/>
                    <a:gd name="T12" fmla="*/ 4 w 189"/>
                    <a:gd name="T13" fmla="*/ 89 h 103"/>
                    <a:gd name="T14" fmla="*/ 3 w 189"/>
                    <a:gd name="T15" fmla="*/ 91 h 103"/>
                    <a:gd name="T16" fmla="*/ 1 w 189"/>
                    <a:gd name="T17" fmla="*/ 92 h 103"/>
                    <a:gd name="T18" fmla="*/ 0 w 189"/>
                    <a:gd name="T19" fmla="*/ 94 h 103"/>
                    <a:gd name="T20" fmla="*/ 0 w 189"/>
                    <a:gd name="T21" fmla="*/ 95 h 103"/>
                    <a:gd name="T22" fmla="*/ 26 w 189"/>
                    <a:gd name="T23" fmla="*/ 103 h 103"/>
                    <a:gd name="T24" fmla="*/ 183 w 189"/>
                    <a:gd name="T25" fmla="*/ 20 h 103"/>
                    <a:gd name="T26" fmla="*/ 186 w 189"/>
                    <a:gd name="T27" fmla="*/ 17 h 103"/>
                    <a:gd name="T28" fmla="*/ 187 w 189"/>
                    <a:gd name="T29" fmla="*/ 14 h 103"/>
                    <a:gd name="T30" fmla="*/ 189 w 189"/>
                    <a:gd name="T31" fmla="*/ 9 h 103"/>
                    <a:gd name="T32" fmla="*/ 187 w 189"/>
                    <a:gd name="T33" fmla="*/ 5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9" h="103">
                      <a:moveTo>
                        <a:pt x="187" y="5"/>
                      </a:moveTo>
                      <a:lnTo>
                        <a:pt x="184" y="2"/>
                      </a:lnTo>
                      <a:lnTo>
                        <a:pt x="181" y="0"/>
                      </a:lnTo>
                      <a:lnTo>
                        <a:pt x="176" y="0"/>
                      </a:lnTo>
                      <a:lnTo>
                        <a:pt x="173" y="0"/>
                      </a:lnTo>
                      <a:lnTo>
                        <a:pt x="4" y="89"/>
                      </a:lnTo>
                      <a:lnTo>
                        <a:pt x="4" y="89"/>
                      </a:lnTo>
                      <a:lnTo>
                        <a:pt x="3" y="91"/>
                      </a:lnTo>
                      <a:lnTo>
                        <a:pt x="1" y="92"/>
                      </a:lnTo>
                      <a:lnTo>
                        <a:pt x="0" y="94"/>
                      </a:lnTo>
                      <a:lnTo>
                        <a:pt x="0" y="95"/>
                      </a:lnTo>
                      <a:lnTo>
                        <a:pt x="26" y="103"/>
                      </a:lnTo>
                      <a:lnTo>
                        <a:pt x="183" y="20"/>
                      </a:lnTo>
                      <a:lnTo>
                        <a:pt x="186" y="17"/>
                      </a:lnTo>
                      <a:lnTo>
                        <a:pt x="187" y="14"/>
                      </a:lnTo>
                      <a:lnTo>
                        <a:pt x="189" y="9"/>
                      </a:lnTo>
                      <a:lnTo>
                        <a:pt x="187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92" name="Freeform 3931"/>
                <p:cNvSpPr>
                  <a:spLocks/>
                </p:cNvSpPr>
                <p:nvPr/>
              </p:nvSpPr>
              <p:spPr bwMode="auto">
                <a:xfrm>
                  <a:off x="8166485" y="1644936"/>
                  <a:ext cx="84105" cy="38946"/>
                </a:xfrm>
                <a:custGeom>
                  <a:avLst/>
                  <a:gdLst>
                    <a:gd name="T0" fmla="*/ 175 w 180"/>
                    <a:gd name="T1" fmla="*/ 20 h 111"/>
                    <a:gd name="T2" fmla="*/ 178 w 180"/>
                    <a:gd name="T3" fmla="*/ 17 h 111"/>
                    <a:gd name="T4" fmla="*/ 180 w 180"/>
                    <a:gd name="T5" fmla="*/ 14 h 111"/>
                    <a:gd name="T6" fmla="*/ 180 w 180"/>
                    <a:gd name="T7" fmla="*/ 10 h 111"/>
                    <a:gd name="T8" fmla="*/ 178 w 180"/>
                    <a:gd name="T9" fmla="*/ 5 h 111"/>
                    <a:gd name="T10" fmla="*/ 175 w 180"/>
                    <a:gd name="T11" fmla="*/ 2 h 111"/>
                    <a:gd name="T12" fmla="*/ 172 w 180"/>
                    <a:gd name="T13" fmla="*/ 0 h 111"/>
                    <a:gd name="T14" fmla="*/ 168 w 180"/>
                    <a:gd name="T15" fmla="*/ 0 h 111"/>
                    <a:gd name="T16" fmla="*/ 165 w 180"/>
                    <a:gd name="T17" fmla="*/ 2 h 111"/>
                    <a:gd name="T18" fmla="*/ 5 w 180"/>
                    <a:gd name="T19" fmla="*/ 97 h 111"/>
                    <a:gd name="T20" fmla="*/ 3 w 180"/>
                    <a:gd name="T21" fmla="*/ 99 h 111"/>
                    <a:gd name="T22" fmla="*/ 2 w 180"/>
                    <a:gd name="T23" fmla="*/ 100 h 111"/>
                    <a:gd name="T24" fmla="*/ 0 w 180"/>
                    <a:gd name="T25" fmla="*/ 102 h 111"/>
                    <a:gd name="T26" fmla="*/ 0 w 180"/>
                    <a:gd name="T27" fmla="*/ 103 h 111"/>
                    <a:gd name="T28" fmla="*/ 23 w 180"/>
                    <a:gd name="T29" fmla="*/ 111 h 111"/>
                    <a:gd name="T30" fmla="*/ 175 w 180"/>
                    <a:gd name="T31" fmla="*/ 20 h 111"/>
                    <a:gd name="T32" fmla="*/ 175 w 180"/>
                    <a:gd name="T33" fmla="*/ 2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0" h="111">
                      <a:moveTo>
                        <a:pt x="175" y="20"/>
                      </a:moveTo>
                      <a:lnTo>
                        <a:pt x="178" y="17"/>
                      </a:lnTo>
                      <a:lnTo>
                        <a:pt x="180" y="14"/>
                      </a:lnTo>
                      <a:lnTo>
                        <a:pt x="180" y="10"/>
                      </a:lnTo>
                      <a:lnTo>
                        <a:pt x="178" y="5"/>
                      </a:lnTo>
                      <a:lnTo>
                        <a:pt x="175" y="2"/>
                      </a:lnTo>
                      <a:lnTo>
                        <a:pt x="172" y="0"/>
                      </a:lnTo>
                      <a:lnTo>
                        <a:pt x="168" y="0"/>
                      </a:lnTo>
                      <a:lnTo>
                        <a:pt x="165" y="2"/>
                      </a:lnTo>
                      <a:lnTo>
                        <a:pt x="5" y="97"/>
                      </a:lnTo>
                      <a:lnTo>
                        <a:pt x="3" y="99"/>
                      </a:lnTo>
                      <a:lnTo>
                        <a:pt x="2" y="100"/>
                      </a:lnTo>
                      <a:lnTo>
                        <a:pt x="0" y="102"/>
                      </a:lnTo>
                      <a:lnTo>
                        <a:pt x="0" y="103"/>
                      </a:lnTo>
                      <a:lnTo>
                        <a:pt x="23" y="111"/>
                      </a:lnTo>
                      <a:lnTo>
                        <a:pt x="175" y="20"/>
                      </a:lnTo>
                      <a:lnTo>
                        <a:pt x="175" y="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93" name="Freeform 3932"/>
                <p:cNvSpPr>
                  <a:spLocks/>
                </p:cNvSpPr>
                <p:nvPr/>
              </p:nvSpPr>
              <p:spPr bwMode="auto">
                <a:xfrm>
                  <a:off x="8164180" y="1169792"/>
                  <a:ext cx="101387" cy="9458"/>
                </a:xfrm>
                <a:custGeom>
                  <a:avLst/>
                  <a:gdLst>
                    <a:gd name="T0" fmla="*/ 207 w 218"/>
                    <a:gd name="T1" fmla="*/ 0 h 27"/>
                    <a:gd name="T2" fmla="*/ 9 w 218"/>
                    <a:gd name="T3" fmla="*/ 7 h 27"/>
                    <a:gd name="T4" fmla="*/ 6 w 218"/>
                    <a:gd name="T5" fmla="*/ 8 h 27"/>
                    <a:gd name="T6" fmla="*/ 3 w 218"/>
                    <a:gd name="T7" fmla="*/ 10 h 27"/>
                    <a:gd name="T8" fmla="*/ 2 w 218"/>
                    <a:gd name="T9" fmla="*/ 13 h 27"/>
                    <a:gd name="T10" fmla="*/ 0 w 218"/>
                    <a:gd name="T11" fmla="*/ 17 h 27"/>
                    <a:gd name="T12" fmla="*/ 2 w 218"/>
                    <a:gd name="T13" fmla="*/ 22 h 27"/>
                    <a:gd name="T14" fmla="*/ 3 w 218"/>
                    <a:gd name="T15" fmla="*/ 25 h 27"/>
                    <a:gd name="T16" fmla="*/ 6 w 218"/>
                    <a:gd name="T17" fmla="*/ 27 h 27"/>
                    <a:gd name="T18" fmla="*/ 11 w 218"/>
                    <a:gd name="T19" fmla="*/ 27 h 27"/>
                    <a:gd name="T20" fmla="*/ 207 w 218"/>
                    <a:gd name="T21" fmla="*/ 22 h 27"/>
                    <a:gd name="T22" fmla="*/ 212 w 218"/>
                    <a:gd name="T23" fmla="*/ 20 h 27"/>
                    <a:gd name="T24" fmla="*/ 215 w 218"/>
                    <a:gd name="T25" fmla="*/ 19 h 27"/>
                    <a:gd name="T26" fmla="*/ 217 w 218"/>
                    <a:gd name="T27" fmla="*/ 16 h 27"/>
                    <a:gd name="T28" fmla="*/ 218 w 218"/>
                    <a:gd name="T29" fmla="*/ 11 h 27"/>
                    <a:gd name="T30" fmla="*/ 217 w 218"/>
                    <a:gd name="T31" fmla="*/ 7 h 27"/>
                    <a:gd name="T32" fmla="*/ 215 w 218"/>
                    <a:gd name="T33" fmla="*/ 4 h 27"/>
                    <a:gd name="T34" fmla="*/ 212 w 218"/>
                    <a:gd name="T35" fmla="*/ 2 h 27"/>
                    <a:gd name="T36" fmla="*/ 207 w 218"/>
                    <a:gd name="T37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18" h="27">
                      <a:moveTo>
                        <a:pt x="207" y="0"/>
                      </a:moveTo>
                      <a:lnTo>
                        <a:pt x="9" y="7"/>
                      </a:lnTo>
                      <a:lnTo>
                        <a:pt x="6" y="8"/>
                      </a:lnTo>
                      <a:lnTo>
                        <a:pt x="3" y="10"/>
                      </a:lnTo>
                      <a:lnTo>
                        <a:pt x="2" y="13"/>
                      </a:lnTo>
                      <a:lnTo>
                        <a:pt x="0" y="17"/>
                      </a:lnTo>
                      <a:lnTo>
                        <a:pt x="2" y="22"/>
                      </a:lnTo>
                      <a:lnTo>
                        <a:pt x="3" y="25"/>
                      </a:lnTo>
                      <a:lnTo>
                        <a:pt x="6" y="27"/>
                      </a:lnTo>
                      <a:lnTo>
                        <a:pt x="11" y="27"/>
                      </a:lnTo>
                      <a:lnTo>
                        <a:pt x="207" y="22"/>
                      </a:lnTo>
                      <a:lnTo>
                        <a:pt x="212" y="20"/>
                      </a:lnTo>
                      <a:lnTo>
                        <a:pt x="215" y="19"/>
                      </a:lnTo>
                      <a:lnTo>
                        <a:pt x="217" y="16"/>
                      </a:lnTo>
                      <a:lnTo>
                        <a:pt x="218" y="11"/>
                      </a:lnTo>
                      <a:lnTo>
                        <a:pt x="217" y="7"/>
                      </a:lnTo>
                      <a:lnTo>
                        <a:pt x="215" y="4"/>
                      </a:lnTo>
                      <a:lnTo>
                        <a:pt x="212" y="2"/>
                      </a:lnTo>
                      <a:lnTo>
                        <a:pt x="20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94" name="Freeform 3933"/>
                <p:cNvSpPr>
                  <a:spLocks/>
                </p:cNvSpPr>
                <p:nvPr/>
              </p:nvSpPr>
              <p:spPr bwMode="auto">
                <a:xfrm>
                  <a:off x="8157268" y="1200393"/>
                  <a:ext cx="71432" cy="23924"/>
                </a:xfrm>
                <a:custGeom>
                  <a:avLst/>
                  <a:gdLst>
                    <a:gd name="T0" fmla="*/ 148 w 155"/>
                    <a:gd name="T1" fmla="*/ 48 h 70"/>
                    <a:gd name="T2" fmla="*/ 148 w 155"/>
                    <a:gd name="T3" fmla="*/ 48 h 70"/>
                    <a:gd name="T4" fmla="*/ 16 w 155"/>
                    <a:gd name="T5" fmla="*/ 0 h 70"/>
                    <a:gd name="T6" fmla="*/ 16 w 155"/>
                    <a:gd name="T7" fmla="*/ 0 h 70"/>
                    <a:gd name="T8" fmla="*/ 11 w 155"/>
                    <a:gd name="T9" fmla="*/ 0 h 70"/>
                    <a:gd name="T10" fmla="*/ 6 w 155"/>
                    <a:gd name="T11" fmla="*/ 0 h 70"/>
                    <a:gd name="T12" fmla="*/ 3 w 155"/>
                    <a:gd name="T13" fmla="*/ 4 h 70"/>
                    <a:gd name="T14" fmla="*/ 2 w 155"/>
                    <a:gd name="T15" fmla="*/ 7 h 70"/>
                    <a:gd name="T16" fmla="*/ 0 w 155"/>
                    <a:gd name="T17" fmla="*/ 11 h 70"/>
                    <a:gd name="T18" fmla="*/ 2 w 155"/>
                    <a:gd name="T19" fmla="*/ 16 h 70"/>
                    <a:gd name="T20" fmla="*/ 3 w 155"/>
                    <a:gd name="T21" fmla="*/ 19 h 70"/>
                    <a:gd name="T22" fmla="*/ 8 w 155"/>
                    <a:gd name="T23" fmla="*/ 20 h 70"/>
                    <a:gd name="T24" fmla="*/ 8 w 155"/>
                    <a:gd name="T25" fmla="*/ 20 h 70"/>
                    <a:gd name="T26" fmla="*/ 142 w 155"/>
                    <a:gd name="T27" fmla="*/ 68 h 70"/>
                    <a:gd name="T28" fmla="*/ 142 w 155"/>
                    <a:gd name="T29" fmla="*/ 68 h 70"/>
                    <a:gd name="T30" fmla="*/ 145 w 155"/>
                    <a:gd name="T31" fmla="*/ 70 h 70"/>
                    <a:gd name="T32" fmla="*/ 149 w 155"/>
                    <a:gd name="T33" fmla="*/ 68 h 70"/>
                    <a:gd name="T34" fmla="*/ 152 w 155"/>
                    <a:gd name="T35" fmla="*/ 67 h 70"/>
                    <a:gd name="T36" fmla="*/ 155 w 155"/>
                    <a:gd name="T37" fmla="*/ 62 h 70"/>
                    <a:gd name="T38" fmla="*/ 155 w 155"/>
                    <a:gd name="T39" fmla="*/ 59 h 70"/>
                    <a:gd name="T40" fmla="*/ 154 w 155"/>
                    <a:gd name="T41" fmla="*/ 54 h 70"/>
                    <a:gd name="T42" fmla="*/ 152 w 155"/>
                    <a:gd name="T43" fmla="*/ 51 h 70"/>
                    <a:gd name="T44" fmla="*/ 148 w 155"/>
                    <a:gd name="T45" fmla="*/ 48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5" h="70">
                      <a:moveTo>
                        <a:pt x="148" y="48"/>
                      </a:moveTo>
                      <a:lnTo>
                        <a:pt x="148" y="48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11" y="0"/>
                      </a:lnTo>
                      <a:lnTo>
                        <a:pt x="6" y="0"/>
                      </a:lnTo>
                      <a:lnTo>
                        <a:pt x="3" y="4"/>
                      </a:lnTo>
                      <a:lnTo>
                        <a:pt x="2" y="7"/>
                      </a:lnTo>
                      <a:lnTo>
                        <a:pt x="0" y="11"/>
                      </a:lnTo>
                      <a:lnTo>
                        <a:pt x="2" y="16"/>
                      </a:lnTo>
                      <a:lnTo>
                        <a:pt x="3" y="19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142" y="68"/>
                      </a:lnTo>
                      <a:lnTo>
                        <a:pt x="142" y="68"/>
                      </a:lnTo>
                      <a:lnTo>
                        <a:pt x="145" y="70"/>
                      </a:lnTo>
                      <a:lnTo>
                        <a:pt x="149" y="68"/>
                      </a:lnTo>
                      <a:lnTo>
                        <a:pt x="152" y="67"/>
                      </a:lnTo>
                      <a:lnTo>
                        <a:pt x="155" y="62"/>
                      </a:lnTo>
                      <a:lnTo>
                        <a:pt x="155" y="59"/>
                      </a:lnTo>
                      <a:lnTo>
                        <a:pt x="154" y="54"/>
                      </a:lnTo>
                      <a:lnTo>
                        <a:pt x="152" y="51"/>
                      </a:lnTo>
                      <a:lnTo>
                        <a:pt x="148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95" name="Freeform 3934"/>
                <p:cNvSpPr>
                  <a:spLocks/>
                </p:cNvSpPr>
                <p:nvPr/>
              </p:nvSpPr>
              <p:spPr bwMode="auto">
                <a:xfrm>
                  <a:off x="7717155" y="1333923"/>
                  <a:ext cx="503480" cy="40615"/>
                </a:xfrm>
                <a:custGeom>
                  <a:avLst/>
                  <a:gdLst>
                    <a:gd name="T0" fmla="*/ 200 w 1084"/>
                    <a:gd name="T1" fmla="*/ 108 h 117"/>
                    <a:gd name="T2" fmla="*/ 221 w 1084"/>
                    <a:gd name="T3" fmla="*/ 102 h 117"/>
                    <a:gd name="T4" fmla="*/ 244 w 1084"/>
                    <a:gd name="T5" fmla="*/ 96 h 117"/>
                    <a:gd name="T6" fmla="*/ 266 w 1084"/>
                    <a:gd name="T7" fmla="*/ 88 h 117"/>
                    <a:gd name="T8" fmla="*/ 287 w 1084"/>
                    <a:gd name="T9" fmla="*/ 82 h 117"/>
                    <a:gd name="T10" fmla="*/ 310 w 1084"/>
                    <a:gd name="T11" fmla="*/ 76 h 117"/>
                    <a:gd name="T12" fmla="*/ 332 w 1084"/>
                    <a:gd name="T13" fmla="*/ 69 h 117"/>
                    <a:gd name="T14" fmla="*/ 353 w 1084"/>
                    <a:gd name="T15" fmla="*/ 63 h 117"/>
                    <a:gd name="T16" fmla="*/ 375 w 1084"/>
                    <a:gd name="T17" fmla="*/ 59 h 117"/>
                    <a:gd name="T18" fmla="*/ 396 w 1084"/>
                    <a:gd name="T19" fmla="*/ 54 h 117"/>
                    <a:gd name="T20" fmla="*/ 418 w 1084"/>
                    <a:gd name="T21" fmla="*/ 51 h 117"/>
                    <a:gd name="T22" fmla="*/ 438 w 1084"/>
                    <a:gd name="T23" fmla="*/ 49 h 117"/>
                    <a:gd name="T24" fmla="*/ 459 w 1084"/>
                    <a:gd name="T25" fmla="*/ 49 h 117"/>
                    <a:gd name="T26" fmla="*/ 479 w 1084"/>
                    <a:gd name="T27" fmla="*/ 49 h 117"/>
                    <a:gd name="T28" fmla="*/ 501 w 1084"/>
                    <a:gd name="T29" fmla="*/ 53 h 117"/>
                    <a:gd name="T30" fmla="*/ 521 w 1084"/>
                    <a:gd name="T31" fmla="*/ 57 h 117"/>
                    <a:gd name="T32" fmla="*/ 541 w 1084"/>
                    <a:gd name="T33" fmla="*/ 65 h 117"/>
                    <a:gd name="T34" fmla="*/ 564 w 1084"/>
                    <a:gd name="T35" fmla="*/ 76 h 117"/>
                    <a:gd name="T36" fmla="*/ 585 w 1084"/>
                    <a:gd name="T37" fmla="*/ 86 h 117"/>
                    <a:gd name="T38" fmla="*/ 608 w 1084"/>
                    <a:gd name="T39" fmla="*/ 97 h 117"/>
                    <a:gd name="T40" fmla="*/ 630 w 1084"/>
                    <a:gd name="T41" fmla="*/ 106 h 117"/>
                    <a:gd name="T42" fmla="*/ 653 w 1084"/>
                    <a:gd name="T43" fmla="*/ 114 h 117"/>
                    <a:gd name="T44" fmla="*/ 676 w 1084"/>
                    <a:gd name="T45" fmla="*/ 117 h 117"/>
                    <a:gd name="T46" fmla="*/ 699 w 1084"/>
                    <a:gd name="T47" fmla="*/ 117 h 117"/>
                    <a:gd name="T48" fmla="*/ 722 w 1084"/>
                    <a:gd name="T49" fmla="*/ 112 h 117"/>
                    <a:gd name="T50" fmla="*/ 743 w 1084"/>
                    <a:gd name="T51" fmla="*/ 106 h 117"/>
                    <a:gd name="T52" fmla="*/ 766 w 1084"/>
                    <a:gd name="T53" fmla="*/ 100 h 117"/>
                    <a:gd name="T54" fmla="*/ 788 w 1084"/>
                    <a:gd name="T55" fmla="*/ 92 h 117"/>
                    <a:gd name="T56" fmla="*/ 811 w 1084"/>
                    <a:gd name="T57" fmla="*/ 86 h 117"/>
                    <a:gd name="T58" fmla="*/ 834 w 1084"/>
                    <a:gd name="T59" fmla="*/ 80 h 117"/>
                    <a:gd name="T60" fmla="*/ 857 w 1084"/>
                    <a:gd name="T61" fmla="*/ 74 h 117"/>
                    <a:gd name="T62" fmla="*/ 880 w 1084"/>
                    <a:gd name="T63" fmla="*/ 69 h 117"/>
                    <a:gd name="T64" fmla="*/ 902 w 1084"/>
                    <a:gd name="T65" fmla="*/ 65 h 117"/>
                    <a:gd name="T66" fmla="*/ 925 w 1084"/>
                    <a:gd name="T67" fmla="*/ 60 h 117"/>
                    <a:gd name="T68" fmla="*/ 948 w 1084"/>
                    <a:gd name="T69" fmla="*/ 59 h 117"/>
                    <a:gd name="T70" fmla="*/ 971 w 1084"/>
                    <a:gd name="T71" fmla="*/ 57 h 117"/>
                    <a:gd name="T72" fmla="*/ 992 w 1084"/>
                    <a:gd name="T73" fmla="*/ 57 h 117"/>
                    <a:gd name="T74" fmla="*/ 1015 w 1084"/>
                    <a:gd name="T75" fmla="*/ 59 h 117"/>
                    <a:gd name="T76" fmla="*/ 1038 w 1084"/>
                    <a:gd name="T77" fmla="*/ 63 h 117"/>
                    <a:gd name="T78" fmla="*/ 1060 w 1084"/>
                    <a:gd name="T79" fmla="*/ 69 h 117"/>
                    <a:gd name="T80" fmla="*/ 1081 w 1084"/>
                    <a:gd name="T81" fmla="*/ 77 h 117"/>
                    <a:gd name="T82" fmla="*/ 1084 w 1084"/>
                    <a:gd name="T83" fmla="*/ 0 h 117"/>
                    <a:gd name="T84" fmla="*/ 0 w 1084"/>
                    <a:gd name="T85" fmla="*/ 22 h 117"/>
                    <a:gd name="T86" fmla="*/ 11 w 1084"/>
                    <a:gd name="T87" fmla="*/ 85 h 117"/>
                    <a:gd name="T88" fmla="*/ 32 w 1084"/>
                    <a:gd name="T89" fmla="*/ 94 h 117"/>
                    <a:gd name="T90" fmla="*/ 55 w 1084"/>
                    <a:gd name="T91" fmla="*/ 103 h 117"/>
                    <a:gd name="T92" fmla="*/ 78 w 1084"/>
                    <a:gd name="T93" fmla="*/ 108 h 117"/>
                    <a:gd name="T94" fmla="*/ 101 w 1084"/>
                    <a:gd name="T95" fmla="*/ 112 h 117"/>
                    <a:gd name="T96" fmla="*/ 126 w 1084"/>
                    <a:gd name="T97" fmla="*/ 114 h 117"/>
                    <a:gd name="T98" fmla="*/ 151 w 1084"/>
                    <a:gd name="T99" fmla="*/ 114 h 117"/>
                    <a:gd name="T100" fmla="*/ 175 w 1084"/>
                    <a:gd name="T101" fmla="*/ 112 h 117"/>
                    <a:gd name="T102" fmla="*/ 200 w 1084"/>
                    <a:gd name="T103" fmla="*/ 10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084" h="117">
                      <a:moveTo>
                        <a:pt x="200" y="108"/>
                      </a:moveTo>
                      <a:lnTo>
                        <a:pt x="221" y="102"/>
                      </a:lnTo>
                      <a:lnTo>
                        <a:pt x="244" y="96"/>
                      </a:lnTo>
                      <a:lnTo>
                        <a:pt x="266" y="88"/>
                      </a:lnTo>
                      <a:lnTo>
                        <a:pt x="287" y="82"/>
                      </a:lnTo>
                      <a:lnTo>
                        <a:pt x="310" y="76"/>
                      </a:lnTo>
                      <a:lnTo>
                        <a:pt x="332" y="69"/>
                      </a:lnTo>
                      <a:lnTo>
                        <a:pt x="353" y="63"/>
                      </a:lnTo>
                      <a:lnTo>
                        <a:pt x="375" y="59"/>
                      </a:lnTo>
                      <a:lnTo>
                        <a:pt x="396" y="54"/>
                      </a:lnTo>
                      <a:lnTo>
                        <a:pt x="418" y="51"/>
                      </a:lnTo>
                      <a:lnTo>
                        <a:pt x="438" y="49"/>
                      </a:lnTo>
                      <a:lnTo>
                        <a:pt x="459" y="49"/>
                      </a:lnTo>
                      <a:lnTo>
                        <a:pt x="479" y="49"/>
                      </a:lnTo>
                      <a:lnTo>
                        <a:pt x="501" y="53"/>
                      </a:lnTo>
                      <a:lnTo>
                        <a:pt x="521" y="57"/>
                      </a:lnTo>
                      <a:lnTo>
                        <a:pt x="541" y="65"/>
                      </a:lnTo>
                      <a:lnTo>
                        <a:pt x="564" y="76"/>
                      </a:lnTo>
                      <a:lnTo>
                        <a:pt x="585" y="86"/>
                      </a:lnTo>
                      <a:lnTo>
                        <a:pt x="608" y="97"/>
                      </a:lnTo>
                      <a:lnTo>
                        <a:pt x="630" y="106"/>
                      </a:lnTo>
                      <a:lnTo>
                        <a:pt x="653" y="114"/>
                      </a:lnTo>
                      <a:lnTo>
                        <a:pt x="676" y="117"/>
                      </a:lnTo>
                      <a:lnTo>
                        <a:pt x="699" y="117"/>
                      </a:lnTo>
                      <a:lnTo>
                        <a:pt x="722" y="112"/>
                      </a:lnTo>
                      <a:lnTo>
                        <a:pt x="743" y="106"/>
                      </a:lnTo>
                      <a:lnTo>
                        <a:pt x="766" y="100"/>
                      </a:lnTo>
                      <a:lnTo>
                        <a:pt x="788" y="92"/>
                      </a:lnTo>
                      <a:lnTo>
                        <a:pt x="811" y="86"/>
                      </a:lnTo>
                      <a:lnTo>
                        <a:pt x="834" y="80"/>
                      </a:lnTo>
                      <a:lnTo>
                        <a:pt x="857" y="74"/>
                      </a:lnTo>
                      <a:lnTo>
                        <a:pt x="880" y="69"/>
                      </a:lnTo>
                      <a:lnTo>
                        <a:pt x="902" y="65"/>
                      </a:lnTo>
                      <a:lnTo>
                        <a:pt x="925" y="60"/>
                      </a:lnTo>
                      <a:lnTo>
                        <a:pt x="948" y="59"/>
                      </a:lnTo>
                      <a:lnTo>
                        <a:pt x="971" y="57"/>
                      </a:lnTo>
                      <a:lnTo>
                        <a:pt x="992" y="57"/>
                      </a:lnTo>
                      <a:lnTo>
                        <a:pt x="1015" y="59"/>
                      </a:lnTo>
                      <a:lnTo>
                        <a:pt x="1038" y="63"/>
                      </a:lnTo>
                      <a:lnTo>
                        <a:pt x="1060" y="69"/>
                      </a:lnTo>
                      <a:lnTo>
                        <a:pt x="1081" y="77"/>
                      </a:lnTo>
                      <a:lnTo>
                        <a:pt x="1084" y="0"/>
                      </a:lnTo>
                      <a:lnTo>
                        <a:pt x="0" y="22"/>
                      </a:lnTo>
                      <a:lnTo>
                        <a:pt x="11" y="85"/>
                      </a:lnTo>
                      <a:lnTo>
                        <a:pt x="32" y="94"/>
                      </a:lnTo>
                      <a:lnTo>
                        <a:pt x="55" y="103"/>
                      </a:lnTo>
                      <a:lnTo>
                        <a:pt x="78" y="108"/>
                      </a:lnTo>
                      <a:lnTo>
                        <a:pt x="101" y="112"/>
                      </a:lnTo>
                      <a:lnTo>
                        <a:pt x="126" y="114"/>
                      </a:lnTo>
                      <a:lnTo>
                        <a:pt x="151" y="114"/>
                      </a:lnTo>
                      <a:lnTo>
                        <a:pt x="175" y="112"/>
                      </a:lnTo>
                      <a:lnTo>
                        <a:pt x="200" y="108"/>
                      </a:lnTo>
                      <a:close/>
                    </a:path>
                  </a:pathLst>
                </a:custGeom>
                <a:solidFill>
                  <a:srgbClr val="3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96" name="Freeform 3935"/>
                <p:cNvSpPr>
                  <a:spLocks/>
                </p:cNvSpPr>
                <p:nvPr/>
              </p:nvSpPr>
              <p:spPr bwMode="auto">
                <a:xfrm>
                  <a:off x="8312805" y="1329472"/>
                  <a:ext cx="208535" cy="71772"/>
                </a:xfrm>
                <a:custGeom>
                  <a:avLst/>
                  <a:gdLst>
                    <a:gd name="T0" fmla="*/ 104 w 448"/>
                    <a:gd name="T1" fmla="*/ 114 h 203"/>
                    <a:gd name="T2" fmla="*/ 116 w 448"/>
                    <a:gd name="T3" fmla="*/ 131 h 203"/>
                    <a:gd name="T4" fmla="*/ 130 w 448"/>
                    <a:gd name="T5" fmla="*/ 144 h 203"/>
                    <a:gd name="T6" fmla="*/ 146 w 448"/>
                    <a:gd name="T7" fmla="*/ 157 h 203"/>
                    <a:gd name="T8" fmla="*/ 161 w 448"/>
                    <a:gd name="T9" fmla="*/ 166 h 203"/>
                    <a:gd name="T10" fmla="*/ 178 w 448"/>
                    <a:gd name="T11" fmla="*/ 172 h 203"/>
                    <a:gd name="T12" fmla="*/ 195 w 448"/>
                    <a:gd name="T13" fmla="*/ 177 h 203"/>
                    <a:gd name="T14" fmla="*/ 212 w 448"/>
                    <a:gd name="T15" fmla="*/ 180 h 203"/>
                    <a:gd name="T16" fmla="*/ 230 w 448"/>
                    <a:gd name="T17" fmla="*/ 181 h 203"/>
                    <a:gd name="T18" fmla="*/ 248 w 448"/>
                    <a:gd name="T19" fmla="*/ 183 h 203"/>
                    <a:gd name="T20" fmla="*/ 267 w 448"/>
                    <a:gd name="T21" fmla="*/ 183 h 203"/>
                    <a:gd name="T22" fmla="*/ 285 w 448"/>
                    <a:gd name="T23" fmla="*/ 183 h 203"/>
                    <a:gd name="T24" fmla="*/ 304 w 448"/>
                    <a:gd name="T25" fmla="*/ 183 h 203"/>
                    <a:gd name="T26" fmla="*/ 322 w 448"/>
                    <a:gd name="T27" fmla="*/ 183 h 203"/>
                    <a:gd name="T28" fmla="*/ 341 w 448"/>
                    <a:gd name="T29" fmla="*/ 184 h 203"/>
                    <a:gd name="T30" fmla="*/ 359 w 448"/>
                    <a:gd name="T31" fmla="*/ 186 h 203"/>
                    <a:gd name="T32" fmla="*/ 376 w 448"/>
                    <a:gd name="T33" fmla="*/ 189 h 203"/>
                    <a:gd name="T34" fmla="*/ 384 w 448"/>
                    <a:gd name="T35" fmla="*/ 190 h 203"/>
                    <a:gd name="T36" fmla="*/ 393 w 448"/>
                    <a:gd name="T37" fmla="*/ 194 h 203"/>
                    <a:gd name="T38" fmla="*/ 400 w 448"/>
                    <a:gd name="T39" fmla="*/ 195 h 203"/>
                    <a:gd name="T40" fmla="*/ 410 w 448"/>
                    <a:gd name="T41" fmla="*/ 197 h 203"/>
                    <a:gd name="T42" fmla="*/ 417 w 448"/>
                    <a:gd name="T43" fmla="*/ 200 h 203"/>
                    <a:gd name="T44" fmla="*/ 425 w 448"/>
                    <a:gd name="T45" fmla="*/ 201 h 203"/>
                    <a:gd name="T46" fmla="*/ 434 w 448"/>
                    <a:gd name="T47" fmla="*/ 201 h 203"/>
                    <a:gd name="T48" fmla="*/ 442 w 448"/>
                    <a:gd name="T49" fmla="*/ 203 h 203"/>
                    <a:gd name="T50" fmla="*/ 448 w 448"/>
                    <a:gd name="T51" fmla="*/ 155 h 203"/>
                    <a:gd name="T52" fmla="*/ 7 w 448"/>
                    <a:gd name="T53" fmla="*/ 0 h 203"/>
                    <a:gd name="T54" fmla="*/ 0 w 448"/>
                    <a:gd name="T55" fmla="*/ 89 h 203"/>
                    <a:gd name="T56" fmla="*/ 15 w 448"/>
                    <a:gd name="T57" fmla="*/ 88 h 203"/>
                    <a:gd name="T58" fmla="*/ 30 w 448"/>
                    <a:gd name="T59" fmla="*/ 86 h 203"/>
                    <a:gd name="T60" fmla="*/ 46 w 448"/>
                    <a:gd name="T61" fmla="*/ 86 h 203"/>
                    <a:gd name="T62" fmla="*/ 59 w 448"/>
                    <a:gd name="T63" fmla="*/ 86 h 203"/>
                    <a:gd name="T64" fmla="*/ 72 w 448"/>
                    <a:gd name="T65" fmla="*/ 89 h 203"/>
                    <a:gd name="T66" fmla="*/ 84 w 448"/>
                    <a:gd name="T67" fmla="*/ 95 h 203"/>
                    <a:gd name="T68" fmla="*/ 95 w 448"/>
                    <a:gd name="T69" fmla="*/ 103 h 203"/>
                    <a:gd name="T70" fmla="*/ 104 w 448"/>
                    <a:gd name="T71" fmla="*/ 114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48" h="203">
                      <a:moveTo>
                        <a:pt x="104" y="114"/>
                      </a:moveTo>
                      <a:lnTo>
                        <a:pt x="116" y="131"/>
                      </a:lnTo>
                      <a:lnTo>
                        <a:pt x="130" y="144"/>
                      </a:lnTo>
                      <a:lnTo>
                        <a:pt x="146" y="157"/>
                      </a:lnTo>
                      <a:lnTo>
                        <a:pt x="161" y="166"/>
                      </a:lnTo>
                      <a:lnTo>
                        <a:pt x="178" y="172"/>
                      </a:lnTo>
                      <a:lnTo>
                        <a:pt x="195" y="177"/>
                      </a:lnTo>
                      <a:lnTo>
                        <a:pt x="212" y="180"/>
                      </a:lnTo>
                      <a:lnTo>
                        <a:pt x="230" y="181"/>
                      </a:lnTo>
                      <a:lnTo>
                        <a:pt x="248" y="183"/>
                      </a:lnTo>
                      <a:lnTo>
                        <a:pt x="267" y="183"/>
                      </a:lnTo>
                      <a:lnTo>
                        <a:pt x="285" y="183"/>
                      </a:lnTo>
                      <a:lnTo>
                        <a:pt x="304" y="183"/>
                      </a:lnTo>
                      <a:lnTo>
                        <a:pt x="322" y="183"/>
                      </a:lnTo>
                      <a:lnTo>
                        <a:pt x="341" y="184"/>
                      </a:lnTo>
                      <a:lnTo>
                        <a:pt x="359" y="186"/>
                      </a:lnTo>
                      <a:lnTo>
                        <a:pt x="376" y="189"/>
                      </a:lnTo>
                      <a:lnTo>
                        <a:pt x="384" y="190"/>
                      </a:lnTo>
                      <a:lnTo>
                        <a:pt x="393" y="194"/>
                      </a:lnTo>
                      <a:lnTo>
                        <a:pt x="400" y="195"/>
                      </a:lnTo>
                      <a:lnTo>
                        <a:pt x="410" y="197"/>
                      </a:lnTo>
                      <a:lnTo>
                        <a:pt x="417" y="200"/>
                      </a:lnTo>
                      <a:lnTo>
                        <a:pt x="425" y="201"/>
                      </a:lnTo>
                      <a:lnTo>
                        <a:pt x="434" y="201"/>
                      </a:lnTo>
                      <a:lnTo>
                        <a:pt x="442" y="203"/>
                      </a:lnTo>
                      <a:lnTo>
                        <a:pt x="448" y="155"/>
                      </a:lnTo>
                      <a:lnTo>
                        <a:pt x="7" y="0"/>
                      </a:lnTo>
                      <a:lnTo>
                        <a:pt x="0" y="89"/>
                      </a:lnTo>
                      <a:lnTo>
                        <a:pt x="15" y="88"/>
                      </a:lnTo>
                      <a:lnTo>
                        <a:pt x="30" y="86"/>
                      </a:lnTo>
                      <a:lnTo>
                        <a:pt x="46" y="86"/>
                      </a:lnTo>
                      <a:lnTo>
                        <a:pt x="59" y="86"/>
                      </a:lnTo>
                      <a:lnTo>
                        <a:pt x="72" y="89"/>
                      </a:lnTo>
                      <a:lnTo>
                        <a:pt x="84" y="95"/>
                      </a:lnTo>
                      <a:lnTo>
                        <a:pt x="95" y="103"/>
                      </a:lnTo>
                      <a:lnTo>
                        <a:pt x="104" y="114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97" name="Freeform 3936"/>
                <p:cNvSpPr>
                  <a:spLocks/>
                </p:cNvSpPr>
                <p:nvPr/>
              </p:nvSpPr>
              <p:spPr bwMode="auto">
                <a:xfrm>
                  <a:off x="8058185" y="1490264"/>
                  <a:ext cx="82953" cy="22255"/>
                </a:xfrm>
                <a:custGeom>
                  <a:avLst/>
                  <a:gdLst>
                    <a:gd name="T0" fmla="*/ 3 w 176"/>
                    <a:gd name="T1" fmla="*/ 0 h 64"/>
                    <a:gd name="T2" fmla="*/ 0 w 176"/>
                    <a:gd name="T3" fmla="*/ 24 h 64"/>
                    <a:gd name="T4" fmla="*/ 176 w 176"/>
                    <a:gd name="T5" fmla="*/ 64 h 64"/>
                    <a:gd name="T6" fmla="*/ 173 w 176"/>
                    <a:gd name="T7" fmla="*/ 29 h 64"/>
                    <a:gd name="T8" fmla="*/ 3 w 176"/>
                    <a:gd name="T9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64">
                      <a:moveTo>
                        <a:pt x="3" y="0"/>
                      </a:moveTo>
                      <a:lnTo>
                        <a:pt x="0" y="24"/>
                      </a:lnTo>
                      <a:lnTo>
                        <a:pt x="176" y="64"/>
                      </a:lnTo>
                      <a:lnTo>
                        <a:pt x="173" y="29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98" name="Freeform 3937"/>
                <p:cNvSpPr>
                  <a:spLocks/>
                </p:cNvSpPr>
                <p:nvPr/>
              </p:nvSpPr>
              <p:spPr bwMode="auto">
                <a:xfrm>
                  <a:off x="7831215" y="1345606"/>
                  <a:ext cx="197014" cy="51186"/>
                </a:xfrm>
                <a:custGeom>
                  <a:avLst/>
                  <a:gdLst>
                    <a:gd name="T0" fmla="*/ 169 w 351"/>
                    <a:gd name="T1" fmla="*/ 129 h 132"/>
                    <a:gd name="T2" fmla="*/ 197 w 351"/>
                    <a:gd name="T3" fmla="*/ 131 h 132"/>
                    <a:gd name="T4" fmla="*/ 223 w 351"/>
                    <a:gd name="T5" fmla="*/ 132 h 132"/>
                    <a:gd name="T6" fmla="*/ 249 w 351"/>
                    <a:gd name="T7" fmla="*/ 131 h 132"/>
                    <a:gd name="T8" fmla="*/ 272 w 351"/>
                    <a:gd name="T9" fmla="*/ 129 h 132"/>
                    <a:gd name="T10" fmla="*/ 292 w 351"/>
                    <a:gd name="T11" fmla="*/ 126 h 132"/>
                    <a:gd name="T12" fmla="*/ 311 w 351"/>
                    <a:gd name="T13" fmla="*/ 121 h 132"/>
                    <a:gd name="T14" fmla="*/ 326 w 351"/>
                    <a:gd name="T15" fmla="*/ 115 h 132"/>
                    <a:gd name="T16" fmla="*/ 338 w 351"/>
                    <a:gd name="T17" fmla="*/ 108 h 132"/>
                    <a:gd name="T18" fmla="*/ 347 w 351"/>
                    <a:gd name="T19" fmla="*/ 97 h 132"/>
                    <a:gd name="T20" fmla="*/ 351 w 351"/>
                    <a:gd name="T21" fmla="*/ 85 h 132"/>
                    <a:gd name="T22" fmla="*/ 349 w 351"/>
                    <a:gd name="T23" fmla="*/ 72 h 132"/>
                    <a:gd name="T24" fmla="*/ 343 w 351"/>
                    <a:gd name="T25" fmla="*/ 60 h 132"/>
                    <a:gd name="T26" fmla="*/ 334 w 351"/>
                    <a:gd name="T27" fmla="*/ 51 h 132"/>
                    <a:gd name="T28" fmla="*/ 320 w 351"/>
                    <a:gd name="T29" fmla="*/ 42 h 132"/>
                    <a:gd name="T30" fmla="*/ 303 w 351"/>
                    <a:gd name="T31" fmla="*/ 32 h 132"/>
                    <a:gd name="T32" fmla="*/ 283 w 351"/>
                    <a:gd name="T33" fmla="*/ 25 h 132"/>
                    <a:gd name="T34" fmla="*/ 261 w 351"/>
                    <a:gd name="T35" fmla="*/ 17 h 132"/>
                    <a:gd name="T36" fmla="*/ 237 w 351"/>
                    <a:gd name="T37" fmla="*/ 11 h 132"/>
                    <a:gd name="T38" fmla="*/ 211 w 351"/>
                    <a:gd name="T39" fmla="*/ 6 h 132"/>
                    <a:gd name="T40" fmla="*/ 183 w 351"/>
                    <a:gd name="T41" fmla="*/ 3 h 132"/>
                    <a:gd name="T42" fmla="*/ 151 w 351"/>
                    <a:gd name="T43" fmla="*/ 0 h 132"/>
                    <a:gd name="T44" fmla="*/ 119 w 351"/>
                    <a:gd name="T45" fmla="*/ 0 h 132"/>
                    <a:gd name="T46" fmla="*/ 88 w 351"/>
                    <a:gd name="T47" fmla="*/ 2 h 132"/>
                    <a:gd name="T48" fmla="*/ 60 w 351"/>
                    <a:gd name="T49" fmla="*/ 6 h 132"/>
                    <a:gd name="T50" fmla="*/ 37 w 351"/>
                    <a:gd name="T51" fmla="*/ 12 h 132"/>
                    <a:gd name="T52" fmla="*/ 19 w 351"/>
                    <a:gd name="T53" fmla="*/ 22 h 132"/>
                    <a:gd name="T54" fmla="*/ 7 w 351"/>
                    <a:gd name="T55" fmla="*/ 34 h 132"/>
                    <a:gd name="T56" fmla="*/ 0 w 351"/>
                    <a:gd name="T57" fmla="*/ 48 h 132"/>
                    <a:gd name="T58" fmla="*/ 3 w 351"/>
                    <a:gd name="T59" fmla="*/ 63 h 132"/>
                    <a:gd name="T60" fmla="*/ 13 w 351"/>
                    <a:gd name="T61" fmla="*/ 77 h 132"/>
                    <a:gd name="T62" fmla="*/ 28 w 351"/>
                    <a:gd name="T63" fmla="*/ 89 h 132"/>
                    <a:gd name="T64" fmla="*/ 51 w 351"/>
                    <a:gd name="T65" fmla="*/ 100 h 132"/>
                    <a:gd name="T66" fmla="*/ 76 w 351"/>
                    <a:gd name="T67" fmla="*/ 111 h 132"/>
                    <a:gd name="T68" fmla="*/ 105 w 351"/>
                    <a:gd name="T69" fmla="*/ 118 h 132"/>
                    <a:gd name="T70" fmla="*/ 137 w 351"/>
                    <a:gd name="T71" fmla="*/ 124 h 132"/>
                    <a:gd name="T72" fmla="*/ 169 w 351"/>
                    <a:gd name="T73" fmla="*/ 129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51" h="132">
                      <a:moveTo>
                        <a:pt x="169" y="129"/>
                      </a:moveTo>
                      <a:lnTo>
                        <a:pt x="197" y="131"/>
                      </a:lnTo>
                      <a:lnTo>
                        <a:pt x="223" y="132"/>
                      </a:lnTo>
                      <a:lnTo>
                        <a:pt x="249" y="131"/>
                      </a:lnTo>
                      <a:lnTo>
                        <a:pt x="272" y="129"/>
                      </a:lnTo>
                      <a:lnTo>
                        <a:pt x="292" y="126"/>
                      </a:lnTo>
                      <a:lnTo>
                        <a:pt x="311" y="121"/>
                      </a:lnTo>
                      <a:lnTo>
                        <a:pt x="326" y="115"/>
                      </a:lnTo>
                      <a:lnTo>
                        <a:pt x="338" y="108"/>
                      </a:lnTo>
                      <a:lnTo>
                        <a:pt x="347" y="97"/>
                      </a:lnTo>
                      <a:lnTo>
                        <a:pt x="351" y="85"/>
                      </a:lnTo>
                      <a:lnTo>
                        <a:pt x="349" y="72"/>
                      </a:lnTo>
                      <a:lnTo>
                        <a:pt x="343" y="60"/>
                      </a:lnTo>
                      <a:lnTo>
                        <a:pt x="334" y="51"/>
                      </a:lnTo>
                      <a:lnTo>
                        <a:pt x="320" y="42"/>
                      </a:lnTo>
                      <a:lnTo>
                        <a:pt x="303" y="32"/>
                      </a:lnTo>
                      <a:lnTo>
                        <a:pt x="283" y="25"/>
                      </a:lnTo>
                      <a:lnTo>
                        <a:pt x="261" y="17"/>
                      </a:lnTo>
                      <a:lnTo>
                        <a:pt x="237" y="11"/>
                      </a:lnTo>
                      <a:lnTo>
                        <a:pt x="211" y="6"/>
                      </a:lnTo>
                      <a:lnTo>
                        <a:pt x="183" y="3"/>
                      </a:lnTo>
                      <a:lnTo>
                        <a:pt x="151" y="0"/>
                      </a:lnTo>
                      <a:lnTo>
                        <a:pt x="119" y="0"/>
                      </a:lnTo>
                      <a:lnTo>
                        <a:pt x="88" y="2"/>
                      </a:lnTo>
                      <a:lnTo>
                        <a:pt x="60" y="6"/>
                      </a:lnTo>
                      <a:lnTo>
                        <a:pt x="37" y="12"/>
                      </a:lnTo>
                      <a:lnTo>
                        <a:pt x="19" y="22"/>
                      </a:lnTo>
                      <a:lnTo>
                        <a:pt x="7" y="34"/>
                      </a:lnTo>
                      <a:lnTo>
                        <a:pt x="0" y="48"/>
                      </a:lnTo>
                      <a:lnTo>
                        <a:pt x="3" y="63"/>
                      </a:lnTo>
                      <a:lnTo>
                        <a:pt x="13" y="77"/>
                      </a:lnTo>
                      <a:lnTo>
                        <a:pt x="28" y="89"/>
                      </a:lnTo>
                      <a:lnTo>
                        <a:pt x="51" y="100"/>
                      </a:lnTo>
                      <a:lnTo>
                        <a:pt x="76" y="111"/>
                      </a:lnTo>
                      <a:lnTo>
                        <a:pt x="105" y="118"/>
                      </a:lnTo>
                      <a:lnTo>
                        <a:pt x="137" y="124"/>
                      </a:lnTo>
                      <a:lnTo>
                        <a:pt x="169" y="1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99" name="Freeform 3938"/>
                <p:cNvSpPr>
                  <a:spLocks/>
                </p:cNvSpPr>
                <p:nvPr/>
              </p:nvSpPr>
              <p:spPr bwMode="auto">
                <a:xfrm>
                  <a:off x="7840432" y="1352839"/>
                  <a:ext cx="175123" cy="34495"/>
                </a:xfrm>
                <a:custGeom>
                  <a:avLst/>
                  <a:gdLst>
                    <a:gd name="T0" fmla="*/ 0 w 309"/>
                    <a:gd name="T1" fmla="*/ 27 h 89"/>
                    <a:gd name="T2" fmla="*/ 3 w 309"/>
                    <a:gd name="T3" fmla="*/ 21 h 89"/>
                    <a:gd name="T4" fmla="*/ 12 w 309"/>
                    <a:gd name="T5" fmla="*/ 15 h 89"/>
                    <a:gd name="T6" fmla="*/ 26 w 309"/>
                    <a:gd name="T7" fmla="*/ 9 h 89"/>
                    <a:gd name="T8" fmla="*/ 44 w 309"/>
                    <a:gd name="T9" fmla="*/ 4 h 89"/>
                    <a:gd name="T10" fmla="*/ 67 w 309"/>
                    <a:gd name="T11" fmla="*/ 1 h 89"/>
                    <a:gd name="T12" fmla="*/ 94 w 309"/>
                    <a:gd name="T13" fmla="*/ 0 h 89"/>
                    <a:gd name="T14" fmla="*/ 124 w 309"/>
                    <a:gd name="T15" fmla="*/ 0 h 89"/>
                    <a:gd name="T16" fmla="*/ 158 w 309"/>
                    <a:gd name="T17" fmla="*/ 3 h 89"/>
                    <a:gd name="T18" fmla="*/ 187 w 309"/>
                    <a:gd name="T19" fmla="*/ 6 h 89"/>
                    <a:gd name="T20" fmla="*/ 213 w 309"/>
                    <a:gd name="T21" fmla="*/ 10 h 89"/>
                    <a:gd name="T22" fmla="*/ 236 w 309"/>
                    <a:gd name="T23" fmla="*/ 16 h 89"/>
                    <a:gd name="T24" fmla="*/ 256 w 309"/>
                    <a:gd name="T25" fmla="*/ 23 h 89"/>
                    <a:gd name="T26" fmla="*/ 273 w 309"/>
                    <a:gd name="T27" fmla="*/ 30 h 89"/>
                    <a:gd name="T28" fmla="*/ 287 w 309"/>
                    <a:gd name="T29" fmla="*/ 38 h 89"/>
                    <a:gd name="T30" fmla="*/ 296 w 309"/>
                    <a:gd name="T31" fmla="*/ 44 h 89"/>
                    <a:gd name="T32" fmla="*/ 304 w 309"/>
                    <a:gd name="T33" fmla="*/ 52 h 89"/>
                    <a:gd name="T34" fmla="*/ 307 w 309"/>
                    <a:gd name="T35" fmla="*/ 56 h 89"/>
                    <a:gd name="T36" fmla="*/ 309 w 309"/>
                    <a:gd name="T37" fmla="*/ 59 h 89"/>
                    <a:gd name="T38" fmla="*/ 306 w 309"/>
                    <a:gd name="T39" fmla="*/ 64 h 89"/>
                    <a:gd name="T40" fmla="*/ 302 w 309"/>
                    <a:gd name="T41" fmla="*/ 69 h 89"/>
                    <a:gd name="T42" fmla="*/ 293 w 309"/>
                    <a:gd name="T43" fmla="*/ 73 h 89"/>
                    <a:gd name="T44" fmla="*/ 282 w 309"/>
                    <a:gd name="T45" fmla="*/ 78 h 89"/>
                    <a:gd name="T46" fmla="*/ 267 w 309"/>
                    <a:gd name="T47" fmla="*/ 83 h 89"/>
                    <a:gd name="T48" fmla="*/ 249 w 309"/>
                    <a:gd name="T49" fmla="*/ 86 h 89"/>
                    <a:gd name="T50" fmla="*/ 227 w 309"/>
                    <a:gd name="T51" fmla="*/ 89 h 89"/>
                    <a:gd name="T52" fmla="*/ 204 w 309"/>
                    <a:gd name="T53" fmla="*/ 89 h 89"/>
                    <a:gd name="T54" fmla="*/ 178 w 309"/>
                    <a:gd name="T55" fmla="*/ 89 h 89"/>
                    <a:gd name="T56" fmla="*/ 149 w 309"/>
                    <a:gd name="T57" fmla="*/ 86 h 89"/>
                    <a:gd name="T58" fmla="*/ 115 w 309"/>
                    <a:gd name="T59" fmla="*/ 81 h 89"/>
                    <a:gd name="T60" fmla="*/ 86 w 309"/>
                    <a:gd name="T61" fmla="*/ 75 h 89"/>
                    <a:gd name="T62" fmla="*/ 60 w 309"/>
                    <a:gd name="T63" fmla="*/ 67 h 89"/>
                    <a:gd name="T64" fmla="*/ 38 w 309"/>
                    <a:gd name="T65" fmla="*/ 59 h 89"/>
                    <a:gd name="T66" fmla="*/ 21 w 309"/>
                    <a:gd name="T67" fmla="*/ 50 h 89"/>
                    <a:gd name="T68" fmla="*/ 9 w 309"/>
                    <a:gd name="T69" fmla="*/ 43 h 89"/>
                    <a:gd name="T70" fmla="*/ 1 w 309"/>
                    <a:gd name="T71" fmla="*/ 35 h 89"/>
                    <a:gd name="T72" fmla="*/ 0 w 309"/>
                    <a:gd name="T73" fmla="*/ 27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09" h="89">
                      <a:moveTo>
                        <a:pt x="0" y="27"/>
                      </a:moveTo>
                      <a:lnTo>
                        <a:pt x="3" y="21"/>
                      </a:lnTo>
                      <a:lnTo>
                        <a:pt x="12" y="15"/>
                      </a:lnTo>
                      <a:lnTo>
                        <a:pt x="26" y="9"/>
                      </a:lnTo>
                      <a:lnTo>
                        <a:pt x="44" y="4"/>
                      </a:lnTo>
                      <a:lnTo>
                        <a:pt x="67" y="1"/>
                      </a:lnTo>
                      <a:lnTo>
                        <a:pt x="94" y="0"/>
                      </a:lnTo>
                      <a:lnTo>
                        <a:pt x="124" y="0"/>
                      </a:lnTo>
                      <a:lnTo>
                        <a:pt x="158" y="3"/>
                      </a:lnTo>
                      <a:lnTo>
                        <a:pt x="187" y="6"/>
                      </a:lnTo>
                      <a:lnTo>
                        <a:pt x="213" y="10"/>
                      </a:lnTo>
                      <a:lnTo>
                        <a:pt x="236" y="16"/>
                      </a:lnTo>
                      <a:lnTo>
                        <a:pt x="256" y="23"/>
                      </a:lnTo>
                      <a:lnTo>
                        <a:pt x="273" y="30"/>
                      </a:lnTo>
                      <a:lnTo>
                        <a:pt x="287" y="38"/>
                      </a:lnTo>
                      <a:lnTo>
                        <a:pt x="296" y="44"/>
                      </a:lnTo>
                      <a:lnTo>
                        <a:pt x="304" y="52"/>
                      </a:lnTo>
                      <a:lnTo>
                        <a:pt x="307" y="56"/>
                      </a:lnTo>
                      <a:lnTo>
                        <a:pt x="309" y="59"/>
                      </a:lnTo>
                      <a:lnTo>
                        <a:pt x="306" y="64"/>
                      </a:lnTo>
                      <a:lnTo>
                        <a:pt x="302" y="69"/>
                      </a:lnTo>
                      <a:lnTo>
                        <a:pt x="293" y="73"/>
                      </a:lnTo>
                      <a:lnTo>
                        <a:pt x="282" y="78"/>
                      </a:lnTo>
                      <a:lnTo>
                        <a:pt x="267" y="83"/>
                      </a:lnTo>
                      <a:lnTo>
                        <a:pt x="249" y="86"/>
                      </a:lnTo>
                      <a:lnTo>
                        <a:pt x="227" y="89"/>
                      </a:lnTo>
                      <a:lnTo>
                        <a:pt x="204" y="89"/>
                      </a:lnTo>
                      <a:lnTo>
                        <a:pt x="178" y="89"/>
                      </a:lnTo>
                      <a:lnTo>
                        <a:pt x="149" y="86"/>
                      </a:lnTo>
                      <a:lnTo>
                        <a:pt x="115" y="81"/>
                      </a:lnTo>
                      <a:lnTo>
                        <a:pt x="86" y="75"/>
                      </a:lnTo>
                      <a:lnTo>
                        <a:pt x="60" y="67"/>
                      </a:lnTo>
                      <a:lnTo>
                        <a:pt x="38" y="59"/>
                      </a:lnTo>
                      <a:lnTo>
                        <a:pt x="21" y="50"/>
                      </a:lnTo>
                      <a:lnTo>
                        <a:pt x="9" y="43"/>
                      </a:lnTo>
                      <a:lnTo>
                        <a:pt x="1" y="35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600" name="Freeform 3939"/>
                <p:cNvSpPr>
                  <a:spLocks/>
                </p:cNvSpPr>
                <p:nvPr/>
              </p:nvSpPr>
              <p:spPr bwMode="auto">
                <a:xfrm>
                  <a:off x="7777065" y="1415710"/>
                  <a:ext cx="54150" cy="52299"/>
                </a:xfrm>
                <a:custGeom>
                  <a:avLst/>
                  <a:gdLst>
                    <a:gd name="T0" fmla="*/ 103 w 117"/>
                    <a:gd name="T1" fmla="*/ 0 h 149"/>
                    <a:gd name="T2" fmla="*/ 0 w 117"/>
                    <a:gd name="T3" fmla="*/ 0 h 149"/>
                    <a:gd name="T4" fmla="*/ 32 w 117"/>
                    <a:gd name="T5" fmla="*/ 135 h 149"/>
                    <a:gd name="T6" fmla="*/ 117 w 117"/>
                    <a:gd name="T7" fmla="*/ 149 h 149"/>
                    <a:gd name="T8" fmla="*/ 103 w 117"/>
                    <a:gd name="T9" fmla="*/ 0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149">
                      <a:moveTo>
                        <a:pt x="103" y="0"/>
                      </a:moveTo>
                      <a:lnTo>
                        <a:pt x="0" y="0"/>
                      </a:lnTo>
                      <a:lnTo>
                        <a:pt x="32" y="135"/>
                      </a:lnTo>
                      <a:lnTo>
                        <a:pt x="117" y="149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601" name="Freeform 3940"/>
                <p:cNvSpPr>
                  <a:spLocks/>
                </p:cNvSpPr>
                <p:nvPr/>
              </p:nvSpPr>
              <p:spPr bwMode="auto">
                <a:xfrm>
                  <a:off x="7786282" y="1421273"/>
                  <a:ext cx="36868" cy="40059"/>
                </a:xfrm>
                <a:custGeom>
                  <a:avLst/>
                  <a:gdLst>
                    <a:gd name="T0" fmla="*/ 0 w 80"/>
                    <a:gd name="T1" fmla="*/ 0 h 112"/>
                    <a:gd name="T2" fmla="*/ 68 w 80"/>
                    <a:gd name="T3" fmla="*/ 0 h 112"/>
                    <a:gd name="T4" fmla="*/ 80 w 80"/>
                    <a:gd name="T5" fmla="*/ 112 h 112"/>
                    <a:gd name="T6" fmla="*/ 26 w 80"/>
                    <a:gd name="T7" fmla="*/ 105 h 112"/>
                    <a:gd name="T8" fmla="*/ 0 w 80"/>
                    <a:gd name="T9" fmla="*/ 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112">
                      <a:moveTo>
                        <a:pt x="0" y="0"/>
                      </a:moveTo>
                      <a:lnTo>
                        <a:pt x="68" y="0"/>
                      </a:lnTo>
                      <a:lnTo>
                        <a:pt x="80" y="112"/>
                      </a:lnTo>
                      <a:lnTo>
                        <a:pt x="26" y="1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602" name="Freeform 3941"/>
                <p:cNvSpPr>
                  <a:spLocks/>
                </p:cNvSpPr>
                <p:nvPr/>
              </p:nvSpPr>
              <p:spPr bwMode="auto">
                <a:xfrm>
                  <a:off x="7895735" y="1464671"/>
                  <a:ext cx="6913" cy="28375"/>
                </a:xfrm>
                <a:custGeom>
                  <a:avLst/>
                  <a:gdLst>
                    <a:gd name="T0" fmla="*/ 0 w 15"/>
                    <a:gd name="T1" fmla="*/ 2 h 82"/>
                    <a:gd name="T2" fmla="*/ 6 w 15"/>
                    <a:gd name="T3" fmla="*/ 82 h 82"/>
                    <a:gd name="T4" fmla="*/ 15 w 15"/>
                    <a:gd name="T5" fmla="*/ 80 h 82"/>
                    <a:gd name="T6" fmla="*/ 11 w 15"/>
                    <a:gd name="T7" fmla="*/ 0 h 82"/>
                    <a:gd name="T8" fmla="*/ 0 w 15"/>
                    <a:gd name="T9" fmla="*/ 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82">
                      <a:moveTo>
                        <a:pt x="0" y="2"/>
                      </a:moveTo>
                      <a:lnTo>
                        <a:pt x="6" y="82"/>
                      </a:lnTo>
                      <a:lnTo>
                        <a:pt x="15" y="80"/>
                      </a:lnTo>
                      <a:lnTo>
                        <a:pt x="1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603" name="Freeform 3942"/>
                <p:cNvSpPr>
                  <a:spLocks/>
                </p:cNvSpPr>
                <p:nvPr/>
              </p:nvSpPr>
              <p:spPr bwMode="auto">
                <a:xfrm>
                  <a:off x="7932603" y="1471903"/>
                  <a:ext cx="6913" cy="28931"/>
                </a:xfrm>
                <a:custGeom>
                  <a:avLst/>
                  <a:gdLst>
                    <a:gd name="T0" fmla="*/ 11 w 15"/>
                    <a:gd name="T1" fmla="*/ 0 h 81"/>
                    <a:gd name="T2" fmla="*/ 0 w 15"/>
                    <a:gd name="T3" fmla="*/ 0 h 81"/>
                    <a:gd name="T4" fmla="*/ 5 w 15"/>
                    <a:gd name="T5" fmla="*/ 81 h 81"/>
                    <a:gd name="T6" fmla="*/ 15 w 15"/>
                    <a:gd name="T7" fmla="*/ 80 h 81"/>
                    <a:gd name="T8" fmla="*/ 11 w 15"/>
                    <a:gd name="T9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81">
                      <a:moveTo>
                        <a:pt x="11" y="0"/>
                      </a:moveTo>
                      <a:lnTo>
                        <a:pt x="0" y="0"/>
                      </a:lnTo>
                      <a:lnTo>
                        <a:pt x="5" y="81"/>
                      </a:lnTo>
                      <a:lnTo>
                        <a:pt x="15" y="8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endParaRPr>
                </a:p>
              </p:txBody>
            </p:sp>
            <p:pic>
              <p:nvPicPr>
                <p:cNvPr id="604" name="Picture 394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96887" y="1356734"/>
                  <a:ext cx="57606" cy="278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69" name="ZoneTexte 568"/>
              <p:cNvSpPr txBox="1"/>
              <p:nvPr/>
            </p:nvSpPr>
            <p:spPr>
              <a:xfrm>
                <a:off x="2255688" y="5399787"/>
                <a:ext cx="333883" cy="413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/>
                <a:endParaRPr lang="fr-FR" sz="16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567" name="Image 56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5474" y="2641008"/>
              <a:ext cx="266996" cy="199251"/>
            </a:xfrm>
            <a:prstGeom prst="rect">
              <a:avLst/>
            </a:prstGeom>
          </p:spPr>
        </p:pic>
      </p:grpSp>
      <p:grpSp>
        <p:nvGrpSpPr>
          <p:cNvPr id="605" name="Groupe 604"/>
          <p:cNvGrpSpPr/>
          <p:nvPr/>
        </p:nvGrpSpPr>
        <p:grpSpPr>
          <a:xfrm>
            <a:off x="208249" y="3294171"/>
            <a:ext cx="469304" cy="475200"/>
            <a:chOff x="6156783" y="2493215"/>
            <a:chExt cx="994373" cy="679954"/>
          </a:xfrm>
        </p:grpSpPr>
        <p:grpSp>
          <p:nvGrpSpPr>
            <p:cNvPr id="606" name="Groupe 605"/>
            <p:cNvGrpSpPr/>
            <p:nvPr/>
          </p:nvGrpSpPr>
          <p:grpSpPr>
            <a:xfrm>
              <a:off x="6156783" y="2663287"/>
              <a:ext cx="994373" cy="509882"/>
              <a:chOff x="7412993" y="1169792"/>
              <a:chExt cx="1306513" cy="530225"/>
            </a:xfrm>
          </p:grpSpPr>
          <p:sp>
            <p:nvSpPr>
              <p:cNvPr id="608" name="Freeform 3909"/>
              <p:cNvSpPr>
                <a:spLocks/>
              </p:cNvSpPr>
              <p:nvPr/>
            </p:nvSpPr>
            <p:spPr bwMode="auto">
              <a:xfrm>
                <a:off x="7412993" y="1441303"/>
                <a:ext cx="1306513" cy="258714"/>
              </a:xfrm>
              <a:custGeom>
                <a:avLst/>
                <a:gdLst>
                  <a:gd name="T0" fmla="*/ 811 w 2814"/>
                  <a:gd name="T1" fmla="*/ 44 h 731"/>
                  <a:gd name="T2" fmla="*/ 0 w 2814"/>
                  <a:gd name="T3" fmla="*/ 216 h 731"/>
                  <a:gd name="T4" fmla="*/ 0 w 2814"/>
                  <a:gd name="T5" fmla="*/ 238 h 731"/>
                  <a:gd name="T6" fmla="*/ 1736 w 2814"/>
                  <a:gd name="T7" fmla="*/ 731 h 731"/>
                  <a:gd name="T8" fmla="*/ 2814 w 2814"/>
                  <a:gd name="T9" fmla="*/ 0 h 731"/>
                  <a:gd name="T10" fmla="*/ 811 w 2814"/>
                  <a:gd name="T11" fmla="*/ 44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14" h="731">
                    <a:moveTo>
                      <a:pt x="811" y="44"/>
                    </a:moveTo>
                    <a:lnTo>
                      <a:pt x="0" y="216"/>
                    </a:lnTo>
                    <a:lnTo>
                      <a:pt x="0" y="238"/>
                    </a:lnTo>
                    <a:lnTo>
                      <a:pt x="1736" y="731"/>
                    </a:lnTo>
                    <a:lnTo>
                      <a:pt x="2814" y="0"/>
                    </a:lnTo>
                    <a:lnTo>
                      <a:pt x="811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09" name="Freeform 3910"/>
              <p:cNvSpPr>
                <a:spLocks/>
              </p:cNvSpPr>
              <p:nvPr/>
            </p:nvSpPr>
            <p:spPr bwMode="auto">
              <a:xfrm>
                <a:off x="7434883" y="1449648"/>
                <a:ext cx="1251211" cy="242023"/>
              </a:xfrm>
              <a:custGeom>
                <a:avLst/>
                <a:gdLst>
                  <a:gd name="T0" fmla="*/ 1687 w 2697"/>
                  <a:gd name="T1" fmla="*/ 685 h 685"/>
                  <a:gd name="T2" fmla="*/ 0 w 2697"/>
                  <a:gd name="T3" fmla="*/ 206 h 685"/>
                  <a:gd name="T4" fmla="*/ 770 w 2697"/>
                  <a:gd name="T5" fmla="*/ 43 h 685"/>
                  <a:gd name="T6" fmla="*/ 2697 w 2697"/>
                  <a:gd name="T7" fmla="*/ 0 h 685"/>
                  <a:gd name="T8" fmla="*/ 1687 w 2697"/>
                  <a:gd name="T9" fmla="*/ 685 h 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7" h="685">
                    <a:moveTo>
                      <a:pt x="1687" y="685"/>
                    </a:moveTo>
                    <a:lnTo>
                      <a:pt x="0" y="206"/>
                    </a:lnTo>
                    <a:lnTo>
                      <a:pt x="770" y="43"/>
                    </a:lnTo>
                    <a:lnTo>
                      <a:pt x="2697" y="0"/>
                    </a:lnTo>
                    <a:lnTo>
                      <a:pt x="1687" y="68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10" name="Freeform 3911"/>
              <p:cNvSpPr>
                <a:spLocks/>
              </p:cNvSpPr>
              <p:nvPr/>
            </p:nvSpPr>
            <p:spPr bwMode="auto">
              <a:xfrm>
                <a:off x="8239069" y="1449648"/>
                <a:ext cx="447026" cy="170251"/>
              </a:xfrm>
              <a:custGeom>
                <a:avLst/>
                <a:gdLst>
                  <a:gd name="T0" fmla="*/ 8 w 961"/>
                  <a:gd name="T1" fmla="*/ 482 h 482"/>
                  <a:gd name="T2" fmla="*/ 9 w 961"/>
                  <a:gd name="T3" fmla="*/ 482 h 482"/>
                  <a:gd name="T4" fmla="*/ 15 w 961"/>
                  <a:gd name="T5" fmla="*/ 481 h 482"/>
                  <a:gd name="T6" fmla="*/ 24 w 961"/>
                  <a:gd name="T7" fmla="*/ 478 h 482"/>
                  <a:gd name="T8" fmla="*/ 38 w 961"/>
                  <a:gd name="T9" fmla="*/ 475 h 482"/>
                  <a:gd name="T10" fmla="*/ 55 w 961"/>
                  <a:gd name="T11" fmla="*/ 471 h 482"/>
                  <a:gd name="T12" fmla="*/ 74 w 961"/>
                  <a:gd name="T13" fmla="*/ 467 h 482"/>
                  <a:gd name="T14" fmla="*/ 95 w 961"/>
                  <a:gd name="T15" fmla="*/ 462 h 482"/>
                  <a:gd name="T16" fmla="*/ 120 w 961"/>
                  <a:gd name="T17" fmla="*/ 456 h 482"/>
                  <a:gd name="T18" fmla="*/ 147 w 961"/>
                  <a:gd name="T19" fmla="*/ 450 h 482"/>
                  <a:gd name="T20" fmla="*/ 175 w 961"/>
                  <a:gd name="T21" fmla="*/ 442 h 482"/>
                  <a:gd name="T22" fmla="*/ 206 w 961"/>
                  <a:gd name="T23" fmla="*/ 436 h 482"/>
                  <a:gd name="T24" fmla="*/ 238 w 961"/>
                  <a:gd name="T25" fmla="*/ 428 h 482"/>
                  <a:gd name="T26" fmla="*/ 272 w 961"/>
                  <a:gd name="T27" fmla="*/ 419 h 482"/>
                  <a:gd name="T28" fmla="*/ 306 w 961"/>
                  <a:gd name="T29" fmla="*/ 412 h 482"/>
                  <a:gd name="T30" fmla="*/ 342 w 961"/>
                  <a:gd name="T31" fmla="*/ 404 h 482"/>
                  <a:gd name="T32" fmla="*/ 378 w 961"/>
                  <a:gd name="T33" fmla="*/ 395 h 482"/>
                  <a:gd name="T34" fmla="*/ 961 w 961"/>
                  <a:gd name="T35" fmla="*/ 0 h 482"/>
                  <a:gd name="T36" fmla="*/ 415 w 961"/>
                  <a:gd name="T37" fmla="*/ 12 h 482"/>
                  <a:gd name="T38" fmla="*/ 0 w 961"/>
                  <a:gd name="T39" fmla="*/ 473 h 482"/>
                  <a:gd name="T40" fmla="*/ 8 w 961"/>
                  <a:gd name="T41" fmla="*/ 482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1" h="482">
                    <a:moveTo>
                      <a:pt x="8" y="482"/>
                    </a:moveTo>
                    <a:lnTo>
                      <a:pt x="9" y="482"/>
                    </a:lnTo>
                    <a:lnTo>
                      <a:pt x="15" y="481"/>
                    </a:lnTo>
                    <a:lnTo>
                      <a:pt x="24" y="478"/>
                    </a:lnTo>
                    <a:lnTo>
                      <a:pt x="38" y="475"/>
                    </a:lnTo>
                    <a:lnTo>
                      <a:pt x="55" y="471"/>
                    </a:lnTo>
                    <a:lnTo>
                      <a:pt x="74" y="467"/>
                    </a:lnTo>
                    <a:lnTo>
                      <a:pt x="95" y="462"/>
                    </a:lnTo>
                    <a:lnTo>
                      <a:pt x="120" y="456"/>
                    </a:lnTo>
                    <a:lnTo>
                      <a:pt x="147" y="450"/>
                    </a:lnTo>
                    <a:lnTo>
                      <a:pt x="175" y="442"/>
                    </a:lnTo>
                    <a:lnTo>
                      <a:pt x="206" y="436"/>
                    </a:lnTo>
                    <a:lnTo>
                      <a:pt x="238" y="428"/>
                    </a:lnTo>
                    <a:lnTo>
                      <a:pt x="272" y="419"/>
                    </a:lnTo>
                    <a:lnTo>
                      <a:pt x="306" y="412"/>
                    </a:lnTo>
                    <a:lnTo>
                      <a:pt x="342" y="404"/>
                    </a:lnTo>
                    <a:lnTo>
                      <a:pt x="378" y="395"/>
                    </a:lnTo>
                    <a:lnTo>
                      <a:pt x="961" y="0"/>
                    </a:lnTo>
                    <a:lnTo>
                      <a:pt x="415" y="12"/>
                    </a:lnTo>
                    <a:lnTo>
                      <a:pt x="0" y="473"/>
                    </a:lnTo>
                    <a:lnTo>
                      <a:pt x="8" y="482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11" name="Freeform 3912"/>
              <p:cNvSpPr>
                <a:spLocks/>
              </p:cNvSpPr>
              <p:nvPr/>
            </p:nvSpPr>
            <p:spPr bwMode="auto">
              <a:xfrm>
                <a:off x="8236764" y="1237670"/>
                <a:ext cx="324900" cy="381673"/>
              </a:xfrm>
              <a:custGeom>
                <a:avLst/>
                <a:gdLst>
                  <a:gd name="T0" fmla="*/ 106 w 699"/>
                  <a:gd name="T1" fmla="*/ 0 h 1082"/>
                  <a:gd name="T2" fmla="*/ 98 w 699"/>
                  <a:gd name="T3" fmla="*/ 7 h 1082"/>
                  <a:gd name="T4" fmla="*/ 90 w 699"/>
                  <a:gd name="T5" fmla="*/ 10 h 1082"/>
                  <a:gd name="T6" fmla="*/ 0 w 699"/>
                  <a:gd name="T7" fmla="*/ 1068 h 1082"/>
                  <a:gd name="T8" fmla="*/ 6 w 699"/>
                  <a:gd name="T9" fmla="*/ 1074 h 1082"/>
                  <a:gd name="T10" fmla="*/ 12 w 699"/>
                  <a:gd name="T11" fmla="*/ 1082 h 1082"/>
                  <a:gd name="T12" fmla="*/ 662 w 699"/>
                  <a:gd name="T13" fmla="*/ 659 h 1082"/>
                  <a:gd name="T14" fmla="*/ 699 w 699"/>
                  <a:gd name="T15" fmla="*/ 357 h 1082"/>
                  <a:gd name="T16" fmla="*/ 106 w 699"/>
                  <a:gd name="T17" fmla="*/ 0 h 10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9" h="1082">
                    <a:moveTo>
                      <a:pt x="106" y="0"/>
                    </a:moveTo>
                    <a:lnTo>
                      <a:pt x="98" y="7"/>
                    </a:lnTo>
                    <a:lnTo>
                      <a:pt x="90" y="10"/>
                    </a:lnTo>
                    <a:lnTo>
                      <a:pt x="0" y="1068"/>
                    </a:lnTo>
                    <a:lnTo>
                      <a:pt x="6" y="1074"/>
                    </a:lnTo>
                    <a:lnTo>
                      <a:pt x="12" y="1082"/>
                    </a:lnTo>
                    <a:lnTo>
                      <a:pt x="662" y="659"/>
                    </a:lnTo>
                    <a:lnTo>
                      <a:pt x="699" y="357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12" name="Freeform 3913"/>
              <p:cNvSpPr>
                <a:spLocks/>
              </p:cNvSpPr>
              <p:nvPr/>
            </p:nvSpPr>
            <p:spPr bwMode="auto">
              <a:xfrm>
                <a:off x="8248286" y="1247684"/>
                <a:ext cx="303010" cy="359974"/>
              </a:xfrm>
              <a:custGeom>
                <a:avLst/>
                <a:gdLst>
                  <a:gd name="T0" fmla="*/ 619 w 654"/>
                  <a:gd name="T1" fmla="*/ 619 h 1020"/>
                  <a:gd name="T2" fmla="*/ 0 w 654"/>
                  <a:gd name="T3" fmla="*/ 1020 h 1020"/>
                  <a:gd name="T4" fmla="*/ 87 w 654"/>
                  <a:gd name="T5" fmla="*/ 0 h 1020"/>
                  <a:gd name="T6" fmla="*/ 654 w 654"/>
                  <a:gd name="T7" fmla="*/ 340 h 1020"/>
                  <a:gd name="T8" fmla="*/ 619 w 654"/>
                  <a:gd name="T9" fmla="*/ 619 h 1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4" h="1020">
                    <a:moveTo>
                      <a:pt x="619" y="619"/>
                    </a:moveTo>
                    <a:lnTo>
                      <a:pt x="0" y="1020"/>
                    </a:lnTo>
                    <a:lnTo>
                      <a:pt x="87" y="0"/>
                    </a:lnTo>
                    <a:lnTo>
                      <a:pt x="654" y="340"/>
                    </a:lnTo>
                    <a:lnTo>
                      <a:pt x="619" y="61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13" name="Freeform 3914"/>
              <p:cNvSpPr>
                <a:spLocks/>
              </p:cNvSpPr>
              <p:nvPr/>
            </p:nvSpPr>
            <p:spPr bwMode="auto">
              <a:xfrm>
                <a:off x="7652636" y="1237113"/>
                <a:ext cx="635975" cy="382786"/>
              </a:xfrm>
              <a:custGeom>
                <a:avLst/>
                <a:gdLst>
                  <a:gd name="T0" fmla="*/ 1358 w 1370"/>
                  <a:gd name="T1" fmla="*/ 0 h 1084"/>
                  <a:gd name="T2" fmla="*/ 0 w 1370"/>
                  <a:gd name="T3" fmla="*/ 157 h 1084"/>
                  <a:gd name="T4" fmla="*/ 113 w 1370"/>
                  <a:gd name="T5" fmla="*/ 743 h 1084"/>
                  <a:gd name="T6" fmla="*/ 1272 w 1370"/>
                  <a:gd name="T7" fmla="*/ 1084 h 1084"/>
                  <a:gd name="T8" fmla="*/ 1272 w 1370"/>
                  <a:gd name="T9" fmla="*/ 1075 h 1084"/>
                  <a:gd name="T10" fmla="*/ 1279 w 1370"/>
                  <a:gd name="T11" fmla="*/ 1070 h 1084"/>
                  <a:gd name="T12" fmla="*/ 1370 w 1370"/>
                  <a:gd name="T13" fmla="*/ 12 h 1084"/>
                  <a:gd name="T14" fmla="*/ 1364 w 1370"/>
                  <a:gd name="T15" fmla="*/ 1 h 1084"/>
                  <a:gd name="T16" fmla="*/ 1358 w 1370"/>
                  <a:gd name="T17" fmla="*/ 0 h 1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70" h="1084">
                    <a:moveTo>
                      <a:pt x="1358" y="0"/>
                    </a:moveTo>
                    <a:lnTo>
                      <a:pt x="0" y="157"/>
                    </a:lnTo>
                    <a:lnTo>
                      <a:pt x="113" y="743"/>
                    </a:lnTo>
                    <a:lnTo>
                      <a:pt x="1272" y="1084"/>
                    </a:lnTo>
                    <a:lnTo>
                      <a:pt x="1272" y="1075"/>
                    </a:lnTo>
                    <a:lnTo>
                      <a:pt x="1279" y="1070"/>
                    </a:lnTo>
                    <a:lnTo>
                      <a:pt x="1370" y="12"/>
                    </a:lnTo>
                    <a:lnTo>
                      <a:pt x="1364" y="1"/>
                    </a:lnTo>
                    <a:lnTo>
                      <a:pt x="135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14" name="Freeform 3915"/>
              <p:cNvSpPr>
                <a:spLocks/>
              </p:cNvSpPr>
              <p:nvPr/>
            </p:nvSpPr>
            <p:spPr bwMode="auto">
              <a:xfrm>
                <a:off x="7664157" y="1244903"/>
                <a:ext cx="614084" cy="365538"/>
              </a:xfrm>
              <a:custGeom>
                <a:avLst/>
                <a:gdLst>
                  <a:gd name="T0" fmla="*/ 1235 w 1323"/>
                  <a:gd name="T1" fmla="*/ 1034 h 1034"/>
                  <a:gd name="T2" fmla="*/ 108 w 1323"/>
                  <a:gd name="T3" fmla="*/ 703 h 1034"/>
                  <a:gd name="T4" fmla="*/ 0 w 1323"/>
                  <a:gd name="T5" fmla="*/ 152 h 1034"/>
                  <a:gd name="T6" fmla="*/ 1323 w 1323"/>
                  <a:gd name="T7" fmla="*/ 0 h 1034"/>
                  <a:gd name="T8" fmla="*/ 1235 w 1323"/>
                  <a:gd name="T9" fmla="*/ 1034 h 1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3" h="1034">
                    <a:moveTo>
                      <a:pt x="1235" y="1034"/>
                    </a:moveTo>
                    <a:lnTo>
                      <a:pt x="108" y="703"/>
                    </a:lnTo>
                    <a:lnTo>
                      <a:pt x="0" y="152"/>
                    </a:lnTo>
                    <a:lnTo>
                      <a:pt x="1323" y="0"/>
                    </a:lnTo>
                    <a:lnTo>
                      <a:pt x="1235" y="103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15" name="Freeform 3916"/>
              <p:cNvSpPr>
                <a:spLocks/>
              </p:cNvSpPr>
              <p:nvPr/>
            </p:nvSpPr>
            <p:spPr bwMode="auto">
              <a:xfrm>
                <a:off x="7704481" y="1326133"/>
                <a:ext cx="526522" cy="243692"/>
              </a:xfrm>
              <a:custGeom>
                <a:avLst/>
                <a:gdLst>
                  <a:gd name="T0" fmla="*/ 0 w 1133"/>
                  <a:gd name="T1" fmla="*/ 21 h 691"/>
                  <a:gd name="T2" fmla="*/ 74 w 1133"/>
                  <a:gd name="T3" fmla="*/ 419 h 691"/>
                  <a:gd name="T4" fmla="*/ 1100 w 1133"/>
                  <a:gd name="T5" fmla="*/ 691 h 691"/>
                  <a:gd name="T6" fmla="*/ 1133 w 1133"/>
                  <a:gd name="T7" fmla="*/ 0 h 691"/>
                  <a:gd name="T8" fmla="*/ 0 w 1133"/>
                  <a:gd name="T9" fmla="*/ 21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3" h="691">
                    <a:moveTo>
                      <a:pt x="0" y="21"/>
                    </a:moveTo>
                    <a:lnTo>
                      <a:pt x="74" y="419"/>
                    </a:lnTo>
                    <a:lnTo>
                      <a:pt x="1100" y="691"/>
                    </a:lnTo>
                    <a:lnTo>
                      <a:pt x="1133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16" name="Freeform 3917"/>
              <p:cNvSpPr>
                <a:spLocks/>
              </p:cNvSpPr>
              <p:nvPr/>
            </p:nvSpPr>
            <p:spPr bwMode="auto">
              <a:xfrm>
                <a:off x="7717155" y="1333923"/>
                <a:ext cx="503480" cy="227001"/>
              </a:xfrm>
              <a:custGeom>
                <a:avLst/>
                <a:gdLst>
                  <a:gd name="T0" fmla="*/ 1054 w 1084"/>
                  <a:gd name="T1" fmla="*/ 642 h 642"/>
                  <a:gd name="T2" fmla="*/ 66 w 1084"/>
                  <a:gd name="T3" fmla="*/ 381 h 642"/>
                  <a:gd name="T4" fmla="*/ 0 w 1084"/>
                  <a:gd name="T5" fmla="*/ 22 h 642"/>
                  <a:gd name="T6" fmla="*/ 1084 w 1084"/>
                  <a:gd name="T7" fmla="*/ 0 h 642"/>
                  <a:gd name="T8" fmla="*/ 1054 w 1084"/>
                  <a:gd name="T9" fmla="*/ 642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4" h="642">
                    <a:moveTo>
                      <a:pt x="1054" y="642"/>
                    </a:moveTo>
                    <a:lnTo>
                      <a:pt x="66" y="381"/>
                    </a:lnTo>
                    <a:lnTo>
                      <a:pt x="0" y="22"/>
                    </a:lnTo>
                    <a:lnTo>
                      <a:pt x="1084" y="0"/>
                    </a:lnTo>
                    <a:lnTo>
                      <a:pt x="1054" y="642"/>
                    </a:lnTo>
                    <a:close/>
                  </a:path>
                </a:pathLst>
              </a:custGeom>
              <a:solidFill>
                <a:srgbClr val="B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17" name="Freeform 3918"/>
              <p:cNvSpPr>
                <a:spLocks/>
              </p:cNvSpPr>
              <p:nvPr/>
            </p:nvSpPr>
            <p:spPr bwMode="auto">
              <a:xfrm>
                <a:off x="7747110" y="1446310"/>
                <a:ext cx="463155" cy="114613"/>
              </a:xfrm>
              <a:custGeom>
                <a:avLst/>
                <a:gdLst>
                  <a:gd name="T0" fmla="*/ 0 w 996"/>
                  <a:gd name="T1" fmla="*/ 58 h 322"/>
                  <a:gd name="T2" fmla="*/ 1 w 996"/>
                  <a:gd name="T3" fmla="*/ 61 h 322"/>
                  <a:gd name="T4" fmla="*/ 989 w 996"/>
                  <a:gd name="T5" fmla="*/ 322 h 322"/>
                  <a:gd name="T6" fmla="*/ 996 w 996"/>
                  <a:gd name="T7" fmla="*/ 163 h 322"/>
                  <a:gd name="T8" fmla="*/ 66 w 996"/>
                  <a:gd name="T9" fmla="*/ 0 h 322"/>
                  <a:gd name="T10" fmla="*/ 0 w 996"/>
                  <a:gd name="T11" fmla="*/ 58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6" h="322">
                    <a:moveTo>
                      <a:pt x="0" y="58"/>
                    </a:moveTo>
                    <a:lnTo>
                      <a:pt x="1" y="61"/>
                    </a:lnTo>
                    <a:lnTo>
                      <a:pt x="989" y="322"/>
                    </a:lnTo>
                    <a:lnTo>
                      <a:pt x="996" y="163"/>
                    </a:lnTo>
                    <a:lnTo>
                      <a:pt x="66" y="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7F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18" name="Freeform 3919"/>
              <p:cNvSpPr>
                <a:spLocks/>
              </p:cNvSpPr>
              <p:nvPr/>
            </p:nvSpPr>
            <p:spPr bwMode="auto">
              <a:xfrm>
                <a:off x="8281697" y="1318900"/>
                <a:ext cx="250012" cy="242579"/>
              </a:xfrm>
              <a:custGeom>
                <a:avLst/>
                <a:gdLst>
                  <a:gd name="T0" fmla="*/ 55 w 539"/>
                  <a:gd name="T1" fmla="*/ 0 h 686"/>
                  <a:gd name="T2" fmla="*/ 0 w 539"/>
                  <a:gd name="T3" fmla="*/ 686 h 686"/>
                  <a:gd name="T4" fmla="*/ 510 w 539"/>
                  <a:gd name="T5" fmla="*/ 402 h 686"/>
                  <a:gd name="T6" fmla="*/ 539 w 539"/>
                  <a:gd name="T7" fmla="*/ 170 h 686"/>
                  <a:gd name="T8" fmla="*/ 55 w 539"/>
                  <a:gd name="T9" fmla="*/ 0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9" h="686">
                    <a:moveTo>
                      <a:pt x="55" y="0"/>
                    </a:moveTo>
                    <a:lnTo>
                      <a:pt x="0" y="686"/>
                    </a:lnTo>
                    <a:lnTo>
                      <a:pt x="510" y="402"/>
                    </a:lnTo>
                    <a:lnTo>
                      <a:pt x="539" y="17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19" name="Freeform 3920"/>
              <p:cNvSpPr>
                <a:spLocks/>
              </p:cNvSpPr>
              <p:nvPr/>
            </p:nvSpPr>
            <p:spPr bwMode="auto">
              <a:xfrm>
                <a:off x="8292067" y="1329472"/>
                <a:ext cx="229273" cy="219212"/>
              </a:xfrm>
              <a:custGeom>
                <a:avLst/>
                <a:gdLst>
                  <a:gd name="T0" fmla="*/ 465 w 491"/>
                  <a:gd name="T1" fmla="*/ 359 h 620"/>
                  <a:gd name="T2" fmla="*/ 0 w 491"/>
                  <a:gd name="T3" fmla="*/ 620 h 620"/>
                  <a:gd name="T4" fmla="*/ 50 w 491"/>
                  <a:gd name="T5" fmla="*/ 0 h 620"/>
                  <a:gd name="T6" fmla="*/ 491 w 491"/>
                  <a:gd name="T7" fmla="*/ 155 h 620"/>
                  <a:gd name="T8" fmla="*/ 465 w 491"/>
                  <a:gd name="T9" fmla="*/ 359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1" h="620">
                    <a:moveTo>
                      <a:pt x="465" y="359"/>
                    </a:moveTo>
                    <a:lnTo>
                      <a:pt x="0" y="620"/>
                    </a:lnTo>
                    <a:lnTo>
                      <a:pt x="50" y="0"/>
                    </a:lnTo>
                    <a:lnTo>
                      <a:pt x="491" y="155"/>
                    </a:lnTo>
                    <a:lnTo>
                      <a:pt x="465" y="359"/>
                    </a:lnTo>
                    <a:close/>
                  </a:path>
                </a:pathLst>
              </a:custGeom>
              <a:solidFill>
                <a:srgbClr val="93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20" name="Freeform 3921"/>
              <p:cNvSpPr>
                <a:spLocks/>
              </p:cNvSpPr>
              <p:nvPr/>
            </p:nvSpPr>
            <p:spPr bwMode="auto">
              <a:xfrm>
                <a:off x="8292067" y="1444641"/>
                <a:ext cx="210839" cy="104042"/>
              </a:xfrm>
              <a:custGeom>
                <a:avLst/>
                <a:gdLst>
                  <a:gd name="T0" fmla="*/ 16 w 453"/>
                  <a:gd name="T1" fmla="*/ 86 h 293"/>
                  <a:gd name="T2" fmla="*/ 0 w 453"/>
                  <a:gd name="T3" fmla="*/ 293 h 293"/>
                  <a:gd name="T4" fmla="*/ 453 w 453"/>
                  <a:gd name="T5" fmla="*/ 40 h 293"/>
                  <a:gd name="T6" fmla="*/ 393 w 453"/>
                  <a:gd name="T7" fmla="*/ 0 h 293"/>
                  <a:gd name="T8" fmla="*/ 16 w 453"/>
                  <a:gd name="T9" fmla="*/ 86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3" h="293">
                    <a:moveTo>
                      <a:pt x="16" y="86"/>
                    </a:moveTo>
                    <a:lnTo>
                      <a:pt x="0" y="293"/>
                    </a:lnTo>
                    <a:lnTo>
                      <a:pt x="453" y="40"/>
                    </a:lnTo>
                    <a:lnTo>
                      <a:pt x="393" y="0"/>
                    </a:lnTo>
                    <a:lnTo>
                      <a:pt x="16" y="86"/>
                    </a:lnTo>
                    <a:close/>
                  </a:path>
                </a:pathLst>
              </a:custGeom>
              <a:solidFill>
                <a:srgbClr val="7F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21" name="Freeform 3922"/>
              <p:cNvSpPr>
                <a:spLocks/>
              </p:cNvSpPr>
              <p:nvPr/>
            </p:nvSpPr>
            <p:spPr bwMode="auto">
              <a:xfrm>
                <a:off x="7841585" y="1399018"/>
                <a:ext cx="154385" cy="167469"/>
              </a:xfrm>
              <a:custGeom>
                <a:avLst/>
                <a:gdLst>
                  <a:gd name="T0" fmla="*/ 0 w 334"/>
                  <a:gd name="T1" fmla="*/ 0 h 474"/>
                  <a:gd name="T2" fmla="*/ 46 w 334"/>
                  <a:gd name="T3" fmla="*/ 399 h 474"/>
                  <a:gd name="T4" fmla="*/ 321 w 334"/>
                  <a:gd name="T5" fmla="*/ 474 h 474"/>
                  <a:gd name="T6" fmla="*/ 334 w 334"/>
                  <a:gd name="T7" fmla="*/ 46 h 474"/>
                  <a:gd name="T8" fmla="*/ 0 w 334"/>
                  <a:gd name="T9" fmla="*/ 0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4" h="474">
                    <a:moveTo>
                      <a:pt x="0" y="0"/>
                    </a:moveTo>
                    <a:lnTo>
                      <a:pt x="46" y="399"/>
                    </a:lnTo>
                    <a:lnTo>
                      <a:pt x="321" y="474"/>
                    </a:lnTo>
                    <a:lnTo>
                      <a:pt x="334" y="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22" name="Freeform 3923"/>
              <p:cNvSpPr>
                <a:spLocks/>
              </p:cNvSpPr>
              <p:nvPr/>
            </p:nvSpPr>
            <p:spPr bwMode="auto">
              <a:xfrm>
                <a:off x="7851954" y="1407920"/>
                <a:ext cx="133647" cy="148552"/>
              </a:xfrm>
              <a:custGeom>
                <a:avLst/>
                <a:gdLst>
                  <a:gd name="T0" fmla="*/ 0 w 287"/>
                  <a:gd name="T1" fmla="*/ 0 h 421"/>
                  <a:gd name="T2" fmla="*/ 287 w 287"/>
                  <a:gd name="T3" fmla="*/ 38 h 421"/>
                  <a:gd name="T4" fmla="*/ 276 w 287"/>
                  <a:gd name="T5" fmla="*/ 421 h 421"/>
                  <a:gd name="T6" fmla="*/ 40 w 287"/>
                  <a:gd name="T7" fmla="*/ 358 h 421"/>
                  <a:gd name="T8" fmla="*/ 0 w 287"/>
                  <a:gd name="T9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421">
                    <a:moveTo>
                      <a:pt x="0" y="0"/>
                    </a:moveTo>
                    <a:lnTo>
                      <a:pt x="287" y="38"/>
                    </a:lnTo>
                    <a:lnTo>
                      <a:pt x="276" y="421"/>
                    </a:lnTo>
                    <a:lnTo>
                      <a:pt x="40" y="3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23" name="Freeform 3924"/>
              <p:cNvSpPr>
                <a:spLocks/>
              </p:cNvSpPr>
              <p:nvPr/>
            </p:nvSpPr>
            <p:spPr bwMode="auto">
              <a:xfrm>
                <a:off x="7860019" y="1453543"/>
                <a:ext cx="123278" cy="102929"/>
              </a:xfrm>
              <a:custGeom>
                <a:avLst/>
                <a:gdLst>
                  <a:gd name="T0" fmla="*/ 165 w 266"/>
                  <a:gd name="T1" fmla="*/ 98 h 292"/>
                  <a:gd name="T2" fmla="*/ 151 w 266"/>
                  <a:gd name="T3" fmla="*/ 90 h 292"/>
                  <a:gd name="T4" fmla="*/ 140 w 266"/>
                  <a:gd name="T5" fmla="*/ 78 h 292"/>
                  <a:gd name="T6" fmla="*/ 131 w 266"/>
                  <a:gd name="T7" fmla="*/ 64 h 292"/>
                  <a:gd name="T8" fmla="*/ 123 w 266"/>
                  <a:gd name="T9" fmla="*/ 50 h 292"/>
                  <a:gd name="T10" fmla="*/ 115 w 266"/>
                  <a:gd name="T11" fmla="*/ 37 h 292"/>
                  <a:gd name="T12" fmla="*/ 108 w 266"/>
                  <a:gd name="T13" fmla="*/ 24 h 292"/>
                  <a:gd name="T14" fmla="*/ 97 w 266"/>
                  <a:gd name="T15" fmla="*/ 14 h 292"/>
                  <a:gd name="T16" fmla="*/ 85 w 266"/>
                  <a:gd name="T17" fmla="*/ 7 h 292"/>
                  <a:gd name="T18" fmla="*/ 74 w 266"/>
                  <a:gd name="T19" fmla="*/ 4 h 292"/>
                  <a:gd name="T20" fmla="*/ 63 w 266"/>
                  <a:gd name="T21" fmla="*/ 1 h 292"/>
                  <a:gd name="T22" fmla="*/ 52 w 266"/>
                  <a:gd name="T23" fmla="*/ 0 h 292"/>
                  <a:gd name="T24" fmla="*/ 43 w 266"/>
                  <a:gd name="T25" fmla="*/ 0 h 292"/>
                  <a:gd name="T26" fmla="*/ 32 w 266"/>
                  <a:gd name="T27" fmla="*/ 1 h 292"/>
                  <a:gd name="T28" fmla="*/ 22 w 266"/>
                  <a:gd name="T29" fmla="*/ 1 h 292"/>
                  <a:gd name="T30" fmla="*/ 11 w 266"/>
                  <a:gd name="T31" fmla="*/ 4 h 292"/>
                  <a:gd name="T32" fmla="*/ 0 w 266"/>
                  <a:gd name="T33" fmla="*/ 7 h 292"/>
                  <a:gd name="T34" fmla="*/ 25 w 266"/>
                  <a:gd name="T35" fmla="*/ 229 h 292"/>
                  <a:gd name="T36" fmla="*/ 261 w 266"/>
                  <a:gd name="T37" fmla="*/ 292 h 292"/>
                  <a:gd name="T38" fmla="*/ 266 w 266"/>
                  <a:gd name="T39" fmla="*/ 90 h 292"/>
                  <a:gd name="T40" fmla="*/ 254 w 266"/>
                  <a:gd name="T41" fmla="*/ 95 h 292"/>
                  <a:gd name="T42" fmla="*/ 243 w 266"/>
                  <a:gd name="T43" fmla="*/ 100 h 292"/>
                  <a:gd name="T44" fmla="*/ 231 w 266"/>
                  <a:gd name="T45" fmla="*/ 103 h 292"/>
                  <a:gd name="T46" fmla="*/ 218 w 266"/>
                  <a:gd name="T47" fmla="*/ 104 h 292"/>
                  <a:gd name="T48" fmla="*/ 205 w 266"/>
                  <a:gd name="T49" fmla="*/ 104 h 292"/>
                  <a:gd name="T50" fmla="*/ 192 w 266"/>
                  <a:gd name="T51" fmla="*/ 104 h 292"/>
                  <a:gd name="T52" fmla="*/ 178 w 266"/>
                  <a:gd name="T53" fmla="*/ 101 h 292"/>
                  <a:gd name="T54" fmla="*/ 165 w 266"/>
                  <a:gd name="T55" fmla="*/ 98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66" h="292">
                    <a:moveTo>
                      <a:pt x="165" y="98"/>
                    </a:moveTo>
                    <a:lnTo>
                      <a:pt x="151" y="90"/>
                    </a:lnTo>
                    <a:lnTo>
                      <a:pt x="140" y="78"/>
                    </a:lnTo>
                    <a:lnTo>
                      <a:pt x="131" y="64"/>
                    </a:lnTo>
                    <a:lnTo>
                      <a:pt x="123" y="50"/>
                    </a:lnTo>
                    <a:lnTo>
                      <a:pt x="115" y="37"/>
                    </a:lnTo>
                    <a:lnTo>
                      <a:pt x="108" y="24"/>
                    </a:lnTo>
                    <a:lnTo>
                      <a:pt x="97" y="14"/>
                    </a:lnTo>
                    <a:lnTo>
                      <a:pt x="85" y="7"/>
                    </a:lnTo>
                    <a:lnTo>
                      <a:pt x="74" y="4"/>
                    </a:lnTo>
                    <a:lnTo>
                      <a:pt x="63" y="1"/>
                    </a:lnTo>
                    <a:lnTo>
                      <a:pt x="52" y="0"/>
                    </a:lnTo>
                    <a:lnTo>
                      <a:pt x="43" y="0"/>
                    </a:lnTo>
                    <a:lnTo>
                      <a:pt x="32" y="1"/>
                    </a:lnTo>
                    <a:lnTo>
                      <a:pt x="22" y="1"/>
                    </a:lnTo>
                    <a:lnTo>
                      <a:pt x="11" y="4"/>
                    </a:lnTo>
                    <a:lnTo>
                      <a:pt x="0" y="7"/>
                    </a:lnTo>
                    <a:lnTo>
                      <a:pt x="25" y="229"/>
                    </a:lnTo>
                    <a:lnTo>
                      <a:pt x="261" y="292"/>
                    </a:lnTo>
                    <a:lnTo>
                      <a:pt x="266" y="90"/>
                    </a:lnTo>
                    <a:lnTo>
                      <a:pt x="254" y="95"/>
                    </a:lnTo>
                    <a:lnTo>
                      <a:pt x="243" y="100"/>
                    </a:lnTo>
                    <a:lnTo>
                      <a:pt x="231" y="103"/>
                    </a:lnTo>
                    <a:lnTo>
                      <a:pt x="218" y="104"/>
                    </a:lnTo>
                    <a:lnTo>
                      <a:pt x="205" y="104"/>
                    </a:lnTo>
                    <a:lnTo>
                      <a:pt x="192" y="104"/>
                    </a:lnTo>
                    <a:lnTo>
                      <a:pt x="178" y="101"/>
                    </a:lnTo>
                    <a:lnTo>
                      <a:pt x="165" y="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24" name="Freeform 3925"/>
              <p:cNvSpPr>
                <a:spLocks/>
              </p:cNvSpPr>
              <p:nvPr/>
            </p:nvSpPr>
            <p:spPr bwMode="auto">
              <a:xfrm>
                <a:off x="7907256" y="1406808"/>
                <a:ext cx="16130" cy="137425"/>
              </a:xfrm>
              <a:custGeom>
                <a:avLst/>
                <a:gdLst>
                  <a:gd name="T0" fmla="*/ 0 w 36"/>
                  <a:gd name="T1" fmla="*/ 1 h 390"/>
                  <a:gd name="T2" fmla="*/ 15 w 36"/>
                  <a:gd name="T3" fmla="*/ 390 h 390"/>
                  <a:gd name="T4" fmla="*/ 36 w 36"/>
                  <a:gd name="T5" fmla="*/ 390 h 390"/>
                  <a:gd name="T6" fmla="*/ 21 w 36"/>
                  <a:gd name="T7" fmla="*/ 0 h 390"/>
                  <a:gd name="T8" fmla="*/ 0 w 36"/>
                  <a:gd name="T9" fmla="*/ 1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90">
                    <a:moveTo>
                      <a:pt x="0" y="1"/>
                    </a:moveTo>
                    <a:lnTo>
                      <a:pt x="15" y="390"/>
                    </a:lnTo>
                    <a:lnTo>
                      <a:pt x="36" y="390"/>
                    </a:lnTo>
                    <a:lnTo>
                      <a:pt x="2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25" name="Freeform 3926"/>
              <p:cNvSpPr>
                <a:spLocks/>
              </p:cNvSpPr>
              <p:nvPr/>
            </p:nvSpPr>
            <p:spPr bwMode="auto">
              <a:xfrm>
                <a:off x="7672222" y="1551465"/>
                <a:ext cx="102539" cy="25593"/>
              </a:xfrm>
              <a:custGeom>
                <a:avLst/>
                <a:gdLst>
                  <a:gd name="T0" fmla="*/ 221 w 221"/>
                  <a:gd name="T1" fmla="*/ 7 h 72"/>
                  <a:gd name="T2" fmla="*/ 220 w 221"/>
                  <a:gd name="T3" fmla="*/ 3 h 72"/>
                  <a:gd name="T4" fmla="*/ 217 w 221"/>
                  <a:gd name="T5" fmla="*/ 1 h 72"/>
                  <a:gd name="T6" fmla="*/ 212 w 221"/>
                  <a:gd name="T7" fmla="*/ 0 h 72"/>
                  <a:gd name="T8" fmla="*/ 208 w 221"/>
                  <a:gd name="T9" fmla="*/ 0 h 72"/>
                  <a:gd name="T10" fmla="*/ 6 w 221"/>
                  <a:gd name="T11" fmla="*/ 58 h 72"/>
                  <a:gd name="T12" fmla="*/ 5 w 221"/>
                  <a:gd name="T13" fmla="*/ 58 h 72"/>
                  <a:gd name="T14" fmla="*/ 3 w 221"/>
                  <a:gd name="T15" fmla="*/ 60 h 72"/>
                  <a:gd name="T16" fmla="*/ 2 w 221"/>
                  <a:gd name="T17" fmla="*/ 61 h 72"/>
                  <a:gd name="T18" fmla="*/ 0 w 221"/>
                  <a:gd name="T19" fmla="*/ 63 h 72"/>
                  <a:gd name="T20" fmla="*/ 34 w 221"/>
                  <a:gd name="T21" fmla="*/ 72 h 72"/>
                  <a:gd name="T22" fmla="*/ 214 w 221"/>
                  <a:gd name="T23" fmla="*/ 20 h 72"/>
                  <a:gd name="T24" fmla="*/ 218 w 221"/>
                  <a:gd name="T25" fmla="*/ 18 h 72"/>
                  <a:gd name="T26" fmla="*/ 220 w 221"/>
                  <a:gd name="T27" fmla="*/ 15 h 72"/>
                  <a:gd name="T28" fmla="*/ 221 w 221"/>
                  <a:gd name="T29" fmla="*/ 12 h 72"/>
                  <a:gd name="T30" fmla="*/ 221 w 221"/>
                  <a:gd name="T31" fmla="*/ 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1" h="72">
                    <a:moveTo>
                      <a:pt x="221" y="7"/>
                    </a:moveTo>
                    <a:lnTo>
                      <a:pt x="220" y="3"/>
                    </a:lnTo>
                    <a:lnTo>
                      <a:pt x="217" y="1"/>
                    </a:lnTo>
                    <a:lnTo>
                      <a:pt x="212" y="0"/>
                    </a:lnTo>
                    <a:lnTo>
                      <a:pt x="208" y="0"/>
                    </a:lnTo>
                    <a:lnTo>
                      <a:pt x="6" y="58"/>
                    </a:lnTo>
                    <a:lnTo>
                      <a:pt x="5" y="58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3"/>
                    </a:lnTo>
                    <a:lnTo>
                      <a:pt x="34" y="72"/>
                    </a:lnTo>
                    <a:lnTo>
                      <a:pt x="214" y="20"/>
                    </a:lnTo>
                    <a:lnTo>
                      <a:pt x="218" y="18"/>
                    </a:lnTo>
                    <a:lnTo>
                      <a:pt x="220" y="15"/>
                    </a:lnTo>
                    <a:lnTo>
                      <a:pt x="221" y="12"/>
                    </a:lnTo>
                    <a:lnTo>
                      <a:pt x="221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26" name="Freeform 3927"/>
              <p:cNvSpPr>
                <a:spLocks/>
              </p:cNvSpPr>
              <p:nvPr/>
            </p:nvSpPr>
            <p:spPr bwMode="auto">
              <a:xfrm>
                <a:off x="7771305" y="1569825"/>
                <a:ext cx="99083" cy="28375"/>
              </a:xfrm>
              <a:custGeom>
                <a:avLst/>
                <a:gdLst>
                  <a:gd name="T0" fmla="*/ 212 w 212"/>
                  <a:gd name="T1" fmla="*/ 8 h 80"/>
                  <a:gd name="T2" fmla="*/ 210 w 212"/>
                  <a:gd name="T3" fmla="*/ 3 h 80"/>
                  <a:gd name="T4" fmla="*/ 207 w 212"/>
                  <a:gd name="T5" fmla="*/ 1 h 80"/>
                  <a:gd name="T6" fmla="*/ 203 w 212"/>
                  <a:gd name="T7" fmla="*/ 0 h 80"/>
                  <a:gd name="T8" fmla="*/ 198 w 212"/>
                  <a:gd name="T9" fmla="*/ 0 h 80"/>
                  <a:gd name="T10" fmla="*/ 4 w 212"/>
                  <a:gd name="T11" fmla="*/ 66 h 80"/>
                  <a:gd name="T12" fmla="*/ 3 w 212"/>
                  <a:gd name="T13" fmla="*/ 68 h 80"/>
                  <a:gd name="T14" fmla="*/ 1 w 212"/>
                  <a:gd name="T15" fmla="*/ 68 h 80"/>
                  <a:gd name="T16" fmla="*/ 0 w 212"/>
                  <a:gd name="T17" fmla="*/ 69 h 80"/>
                  <a:gd name="T18" fmla="*/ 0 w 212"/>
                  <a:gd name="T19" fmla="*/ 71 h 80"/>
                  <a:gd name="T20" fmla="*/ 30 w 212"/>
                  <a:gd name="T21" fmla="*/ 80 h 80"/>
                  <a:gd name="T22" fmla="*/ 206 w 212"/>
                  <a:gd name="T23" fmla="*/ 21 h 80"/>
                  <a:gd name="T24" fmla="*/ 209 w 212"/>
                  <a:gd name="T25" fmla="*/ 18 h 80"/>
                  <a:gd name="T26" fmla="*/ 212 w 212"/>
                  <a:gd name="T27" fmla="*/ 15 h 80"/>
                  <a:gd name="T28" fmla="*/ 212 w 212"/>
                  <a:gd name="T29" fmla="*/ 11 h 80"/>
                  <a:gd name="T30" fmla="*/ 212 w 212"/>
                  <a:gd name="T31" fmla="*/ 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2" h="80">
                    <a:moveTo>
                      <a:pt x="212" y="8"/>
                    </a:moveTo>
                    <a:lnTo>
                      <a:pt x="210" y="3"/>
                    </a:lnTo>
                    <a:lnTo>
                      <a:pt x="207" y="1"/>
                    </a:lnTo>
                    <a:lnTo>
                      <a:pt x="203" y="0"/>
                    </a:lnTo>
                    <a:lnTo>
                      <a:pt x="198" y="0"/>
                    </a:lnTo>
                    <a:lnTo>
                      <a:pt x="4" y="66"/>
                    </a:lnTo>
                    <a:lnTo>
                      <a:pt x="3" y="68"/>
                    </a:lnTo>
                    <a:lnTo>
                      <a:pt x="1" y="68"/>
                    </a:lnTo>
                    <a:lnTo>
                      <a:pt x="0" y="69"/>
                    </a:lnTo>
                    <a:lnTo>
                      <a:pt x="0" y="71"/>
                    </a:lnTo>
                    <a:lnTo>
                      <a:pt x="30" y="80"/>
                    </a:lnTo>
                    <a:lnTo>
                      <a:pt x="206" y="21"/>
                    </a:lnTo>
                    <a:lnTo>
                      <a:pt x="209" y="18"/>
                    </a:lnTo>
                    <a:lnTo>
                      <a:pt x="212" y="15"/>
                    </a:lnTo>
                    <a:lnTo>
                      <a:pt x="212" y="11"/>
                    </a:lnTo>
                    <a:lnTo>
                      <a:pt x="212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27" name="Freeform 3928"/>
              <p:cNvSpPr>
                <a:spLocks/>
              </p:cNvSpPr>
              <p:nvPr/>
            </p:nvSpPr>
            <p:spPr bwMode="auto">
              <a:xfrm>
                <a:off x="7870388" y="1589298"/>
                <a:ext cx="95627" cy="30044"/>
              </a:xfrm>
              <a:custGeom>
                <a:avLst/>
                <a:gdLst>
                  <a:gd name="T0" fmla="*/ 204 w 206"/>
                  <a:gd name="T1" fmla="*/ 8 h 88"/>
                  <a:gd name="T2" fmla="*/ 202 w 206"/>
                  <a:gd name="T3" fmla="*/ 3 h 88"/>
                  <a:gd name="T4" fmla="*/ 199 w 206"/>
                  <a:gd name="T5" fmla="*/ 2 h 88"/>
                  <a:gd name="T6" fmla="*/ 195 w 206"/>
                  <a:gd name="T7" fmla="*/ 0 h 88"/>
                  <a:gd name="T8" fmla="*/ 190 w 206"/>
                  <a:gd name="T9" fmla="*/ 2 h 88"/>
                  <a:gd name="T10" fmla="*/ 6 w 206"/>
                  <a:gd name="T11" fmla="*/ 74 h 88"/>
                  <a:gd name="T12" fmla="*/ 4 w 206"/>
                  <a:gd name="T13" fmla="*/ 75 h 88"/>
                  <a:gd name="T14" fmla="*/ 3 w 206"/>
                  <a:gd name="T15" fmla="*/ 77 h 88"/>
                  <a:gd name="T16" fmla="*/ 1 w 206"/>
                  <a:gd name="T17" fmla="*/ 78 h 88"/>
                  <a:gd name="T18" fmla="*/ 0 w 206"/>
                  <a:gd name="T19" fmla="*/ 80 h 88"/>
                  <a:gd name="T20" fmla="*/ 29 w 206"/>
                  <a:gd name="T21" fmla="*/ 88 h 88"/>
                  <a:gd name="T22" fmla="*/ 199 w 206"/>
                  <a:gd name="T23" fmla="*/ 22 h 88"/>
                  <a:gd name="T24" fmla="*/ 202 w 206"/>
                  <a:gd name="T25" fmla="*/ 19 h 88"/>
                  <a:gd name="T26" fmla="*/ 204 w 206"/>
                  <a:gd name="T27" fmla="*/ 16 h 88"/>
                  <a:gd name="T28" fmla="*/ 206 w 206"/>
                  <a:gd name="T29" fmla="*/ 11 h 88"/>
                  <a:gd name="T30" fmla="*/ 204 w 206"/>
                  <a:gd name="T31" fmla="*/ 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6" h="88">
                    <a:moveTo>
                      <a:pt x="204" y="8"/>
                    </a:moveTo>
                    <a:lnTo>
                      <a:pt x="202" y="3"/>
                    </a:lnTo>
                    <a:lnTo>
                      <a:pt x="199" y="2"/>
                    </a:lnTo>
                    <a:lnTo>
                      <a:pt x="195" y="0"/>
                    </a:lnTo>
                    <a:lnTo>
                      <a:pt x="190" y="2"/>
                    </a:lnTo>
                    <a:lnTo>
                      <a:pt x="6" y="74"/>
                    </a:lnTo>
                    <a:lnTo>
                      <a:pt x="4" y="75"/>
                    </a:lnTo>
                    <a:lnTo>
                      <a:pt x="3" y="77"/>
                    </a:lnTo>
                    <a:lnTo>
                      <a:pt x="1" y="78"/>
                    </a:lnTo>
                    <a:lnTo>
                      <a:pt x="0" y="80"/>
                    </a:lnTo>
                    <a:lnTo>
                      <a:pt x="29" y="88"/>
                    </a:lnTo>
                    <a:lnTo>
                      <a:pt x="199" y="22"/>
                    </a:lnTo>
                    <a:lnTo>
                      <a:pt x="202" y="19"/>
                    </a:lnTo>
                    <a:lnTo>
                      <a:pt x="204" y="16"/>
                    </a:lnTo>
                    <a:lnTo>
                      <a:pt x="206" y="11"/>
                    </a:lnTo>
                    <a:lnTo>
                      <a:pt x="20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28" name="Freeform 3929"/>
              <p:cNvSpPr>
                <a:spLocks/>
              </p:cNvSpPr>
              <p:nvPr/>
            </p:nvSpPr>
            <p:spPr bwMode="auto">
              <a:xfrm>
                <a:off x="7969471" y="1607659"/>
                <a:ext cx="91018" cy="32826"/>
              </a:xfrm>
              <a:custGeom>
                <a:avLst/>
                <a:gdLst>
                  <a:gd name="T0" fmla="*/ 197 w 197"/>
                  <a:gd name="T1" fmla="*/ 7 h 96"/>
                  <a:gd name="T2" fmla="*/ 194 w 197"/>
                  <a:gd name="T3" fmla="*/ 3 h 96"/>
                  <a:gd name="T4" fmla="*/ 191 w 197"/>
                  <a:gd name="T5" fmla="*/ 2 h 96"/>
                  <a:gd name="T6" fmla="*/ 186 w 197"/>
                  <a:gd name="T7" fmla="*/ 0 h 96"/>
                  <a:gd name="T8" fmla="*/ 183 w 197"/>
                  <a:gd name="T9" fmla="*/ 2 h 96"/>
                  <a:gd name="T10" fmla="*/ 6 w 197"/>
                  <a:gd name="T11" fmla="*/ 83 h 96"/>
                  <a:gd name="T12" fmla="*/ 5 w 197"/>
                  <a:gd name="T13" fmla="*/ 83 h 96"/>
                  <a:gd name="T14" fmla="*/ 3 w 197"/>
                  <a:gd name="T15" fmla="*/ 85 h 96"/>
                  <a:gd name="T16" fmla="*/ 2 w 197"/>
                  <a:gd name="T17" fmla="*/ 86 h 96"/>
                  <a:gd name="T18" fmla="*/ 0 w 197"/>
                  <a:gd name="T19" fmla="*/ 88 h 96"/>
                  <a:gd name="T20" fmla="*/ 28 w 197"/>
                  <a:gd name="T21" fmla="*/ 96 h 96"/>
                  <a:gd name="T22" fmla="*/ 191 w 197"/>
                  <a:gd name="T23" fmla="*/ 22 h 96"/>
                  <a:gd name="T24" fmla="*/ 194 w 197"/>
                  <a:gd name="T25" fmla="*/ 19 h 96"/>
                  <a:gd name="T26" fmla="*/ 197 w 197"/>
                  <a:gd name="T27" fmla="*/ 16 h 96"/>
                  <a:gd name="T28" fmla="*/ 197 w 197"/>
                  <a:gd name="T29" fmla="*/ 11 h 96"/>
                  <a:gd name="T30" fmla="*/ 197 w 197"/>
                  <a:gd name="T31" fmla="*/ 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7" h="96">
                    <a:moveTo>
                      <a:pt x="197" y="7"/>
                    </a:moveTo>
                    <a:lnTo>
                      <a:pt x="194" y="3"/>
                    </a:lnTo>
                    <a:lnTo>
                      <a:pt x="191" y="2"/>
                    </a:lnTo>
                    <a:lnTo>
                      <a:pt x="186" y="0"/>
                    </a:lnTo>
                    <a:lnTo>
                      <a:pt x="183" y="2"/>
                    </a:lnTo>
                    <a:lnTo>
                      <a:pt x="6" y="83"/>
                    </a:lnTo>
                    <a:lnTo>
                      <a:pt x="5" y="83"/>
                    </a:lnTo>
                    <a:lnTo>
                      <a:pt x="3" y="85"/>
                    </a:lnTo>
                    <a:lnTo>
                      <a:pt x="2" y="86"/>
                    </a:lnTo>
                    <a:lnTo>
                      <a:pt x="0" y="88"/>
                    </a:lnTo>
                    <a:lnTo>
                      <a:pt x="28" y="96"/>
                    </a:lnTo>
                    <a:lnTo>
                      <a:pt x="191" y="22"/>
                    </a:lnTo>
                    <a:lnTo>
                      <a:pt x="194" y="19"/>
                    </a:lnTo>
                    <a:lnTo>
                      <a:pt x="197" y="16"/>
                    </a:lnTo>
                    <a:lnTo>
                      <a:pt x="197" y="11"/>
                    </a:lnTo>
                    <a:lnTo>
                      <a:pt x="197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29" name="Freeform 3930"/>
              <p:cNvSpPr>
                <a:spLocks/>
              </p:cNvSpPr>
              <p:nvPr/>
            </p:nvSpPr>
            <p:spPr bwMode="auto">
              <a:xfrm>
                <a:off x="8067402" y="1626576"/>
                <a:ext cx="88714" cy="36164"/>
              </a:xfrm>
              <a:custGeom>
                <a:avLst/>
                <a:gdLst>
                  <a:gd name="T0" fmla="*/ 187 w 189"/>
                  <a:gd name="T1" fmla="*/ 5 h 103"/>
                  <a:gd name="T2" fmla="*/ 184 w 189"/>
                  <a:gd name="T3" fmla="*/ 2 h 103"/>
                  <a:gd name="T4" fmla="*/ 181 w 189"/>
                  <a:gd name="T5" fmla="*/ 0 h 103"/>
                  <a:gd name="T6" fmla="*/ 176 w 189"/>
                  <a:gd name="T7" fmla="*/ 0 h 103"/>
                  <a:gd name="T8" fmla="*/ 173 w 189"/>
                  <a:gd name="T9" fmla="*/ 0 h 103"/>
                  <a:gd name="T10" fmla="*/ 4 w 189"/>
                  <a:gd name="T11" fmla="*/ 89 h 103"/>
                  <a:gd name="T12" fmla="*/ 4 w 189"/>
                  <a:gd name="T13" fmla="*/ 89 h 103"/>
                  <a:gd name="T14" fmla="*/ 3 w 189"/>
                  <a:gd name="T15" fmla="*/ 91 h 103"/>
                  <a:gd name="T16" fmla="*/ 1 w 189"/>
                  <a:gd name="T17" fmla="*/ 92 h 103"/>
                  <a:gd name="T18" fmla="*/ 0 w 189"/>
                  <a:gd name="T19" fmla="*/ 94 h 103"/>
                  <a:gd name="T20" fmla="*/ 0 w 189"/>
                  <a:gd name="T21" fmla="*/ 95 h 103"/>
                  <a:gd name="T22" fmla="*/ 26 w 189"/>
                  <a:gd name="T23" fmla="*/ 103 h 103"/>
                  <a:gd name="T24" fmla="*/ 183 w 189"/>
                  <a:gd name="T25" fmla="*/ 20 h 103"/>
                  <a:gd name="T26" fmla="*/ 186 w 189"/>
                  <a:gd name="T27" fmla="*/ 17 h 103"/>
                  <a:gd name="T28" fmla="*/ 187 w 189"/>
                  <a:gd name="T29" fmla="*/ 14 h 103"/>
                  <a:gd name="T30" fmla="*/ 189 w 189"/>
                  <a:gd name="T31" fmla="*/ 9 h 103"/>
                  <a:gd name="T32" fmla="*/ 187 w 189"/>
                  <a:gd name="T33" fmla="*/ 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9" h="103">
                    <a:moveTo>
                      <a:pt x="187" y="5"/>
                    </a:moveTo>
                    <a:lnTo>
                      <a:pt x="184" y="2"/>
                    </a:lnTo>
                    <a:lnTo>
                      <a:pt x="181" y="0"/>
                    </a:lnTo>
                    <a:lnTo>
                      <a:pt x="176" y="0"/>
                    </a:lnTo>
                    <a:lnTo>
                      <a:pt x="173" y="0"/>
                    </a:lnTo>
                    <a:lnTo>
                      <a:pt x="4" y="89"/>
                    </a:lnTo>
                    <a:lnTo>
                      <a:pt x="4" y="89"/>
                    </a:lnTo>
                    <a:lnTo>
                      <a:pt x="3" y="91"/>
                    </a:lnTo>
                    <a:lnTo>
                      <a:pt x="1" y="92"/>
                    </a:lnTo>
                    <a:lnTo>
                      <a:pt x="0" y="94"/>
                    </a:lnTo>
                    <a:lnTo>
                      <a:pt x="0" y="95"/>
                    </a:lnTo>
                    <a:lnTo>
                      <a:pt x="26" y="103"/>
                    </a:lnTo>
                    <a:lnTo>
                      <a:pt x="183" y="20"/>
                    </a:lnTo>
                    <a:lnTo>
                      <a:pt x="186" y="17"/>
                    </a:lnTo>
                    <a:lnTo>
                      <a:pt x="187" y="14"/>
                    </a:lnTo>
                    <a:lnTo>
                      <a:pt x="189" y="9"/>
                    </a:lnTo>
                    <a:lnTo>
                      <a:pt x="187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30" name="Freeform 3931"/>
              <p:cNvSpPr>
                <a:spLocks/>
              </p:cNvSpPr>
              <p:nvPr/>
            </p:nvSpPr>
            <p:spPr bwMode="auto">
              <a:xfrm>
                <a:off x="8166485" y="1644936"/>
                <a:ext cx="84105" cy="38946"/>
              </a:xfrm>
              <a:custGeom>
                <a:avLst/>
                <a:gdLst>
                  <a:gd name="T0" fmla="*/ 175 w 180"/>
                  <a:gd name="T1" fmla="*/ 20 h 111"/>
                  <a:gd name="T2" fmla="*/ 178 w 180"/>
                  <a:gd name="T3" fmla="*/ 17 h 111"/>
                  <a:gd name="T4" fmla="*/ 180 w 180"/>
                  <a:gd name="T5" fmla="*/ 14 h 111"/>
                  <a:gd name="T6" fmla="*/ 180 w 180"/>
                  <a:gd name="T7" fmla="*/ 10 h 111"/>
                  <a:gd name="T8" fmla="*/ 178 w 180"/>
                  <a:gd name="T9" fmla="*/ 5 h 111"/>
                  <a:gd name="T10" fmla="*/ 175 w 180"/>
                  <a:gd name="T11" fmla="*/ 2 h 111"/>
                  <a:gd name="T12" fmla="*/ 172 w 180"/>
                  <a:gd name="T13" fmla="*/ 0 h 111"/>
                  <a:gd name="T14" fmla="*/ 168 w 180"/>
                  <a:gd name="T15" fmla="*/ 0 h 111"/>
                  <a:gd name="T16" fmla="*/ 165 w 180"/>
                  <a:gd name="T17" fmla="*/ 2 h 111"/>
                  <a:gd name="T18" fmla="*/ 5 w 180"/>
                  <a:gd name="T19" fmla="*/ 97 h 111"/>
                  <a:gd name="T20" fmla="*/ 3 w 180"/>
                  <a:gd name="T21" fmla="*/ 99 h 111"/>
                  <a:gd name="T22" fmla="*/ 2 w 180"/>
                  <a:gd name="T23" fmla="*/ 100 h 111"/>
                  <a:gd name="T24" fmla="*/ 0 w 180"/>
                  <a:gd name="T25" fmla="*/ 102 h 111"/>
                  <a:gd name="T26" fmla="*/ 0 w 180"/>
                  <a:gd name="T27" fmla="*/ 103 h 111"/>
                  <a:gd name="T28" fmla="*/ 23 w 180"/>
                  <a:gd name="T29" fmla="*/ 111 h 111"/>
                  <a:gd name="T30" fmla="*/ 175 w 180"/>
                  <a:gd name="T31" fmla="*/ 20 h 111"/>
                  <a:gd name="T32" fmla="*/ 175 w 180"/>
                  <a:gd name="T33" fmla="*/ 2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0" h="111">
                    <a:moveTo>
                      <a:pt x="175" y="20"/>
                    </a:moveTo>
                    <a:lnTo>
                      <a:pt x="178" y="17"/>
                    </a:lnTo>
                    <a:lnTo>
                      <a:pt x="180" y="14"/>
                    </a:lnTo>
                    <a:lnTo>
                      <a:pt x="180" y="10"/>
                    </a:lnTo>
                    <a:lnTo>
                      <a:pt x="178" y="5"/>
                    </a:lnTo>
                    <a:lnTo>
                      <a:pt x="175" y="2"/>
                    </a:lnTo>
                    <a:lnTo>
                      <a:pt x="172" y="0"/>
                    </a:lnTo>
                    <a:lnTo>
                      <a:pt x="168" y="0"/>
                    </a:lnTo>
                    <a:lnTo>
                      <a:pt x="165" y="2"/>
                    </a:lnTo>
                    <a:lnTo>
                      <a:pt x="5" y="97"/>
                    </a:lnTo>
                    <a:lnTo>
                      <a:pt x="3" y="99"/>
                    </a:lnTo>
                    <a:lnTo>
                      <a:pt x="2" y="100"/>
                    </a:lnTo>
                    <a:lnTo>
                      <a:pt x="0" y="102"/>
                    </a:lnTo>
                    <a:lnTo>
                      <a:pt x="0" y="103"/>
                    </a:lnTo>
                    <a:lnTo>
                      <a:pt x="23" y="111"/>
                    </a:lnTo>
                    <a:lnTo>
                      <a:pt x="175" y="20"/>
                    </a:lnTo>
                    <a:lnTo>
                      <a:pt x="175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31" name="Freeform 3932"/>
              <p:cNvSpPr>
                <a:spLocks/>
              </p:cNvSpPr>
              <p:nvPr/>
            </p:nvSpPr>
            <p:spPr bwMode="auto">
              <a:xfrm>
                <a:off x="8164180" y="1169792"/>
                <a:ext cx="101387" cy="9458"/>
              </a:xfrm>
              <a:custGeom>
                <a:avLst/>
                <a:gdLst>
                  <a:gd name="T0" fmla="*/ 207 w 218"/>
                  <a:gd name="T1" fmla="*/ 0 h 27"/>
                  <a:gd name="T2" fmla="*/ 9 w 218"/>
                  <a:gd name="T3" fmla="*/ 7 h 27"/>
                  <a:gd name="T4" fmla="*/ 6 w 218"/>
                  <a:gd name="T5" fmla="*/ 8 h 27"/>
                  <a:gd name="T6" fmla="*/ 3 w 218"/>
                  <a:gd name="T7" fmla="*/ 10 h 27"/>
                  <a:gd name="T8" fmla="*/ 2 w 218"/>
                  <a:gd name="T9" fmla="*/ 13 h 27"/>
                  <a:gd name="T10" fmla="*/ 0 w 218"/>
                  <a:gd name="T11" fmla="*/ 17 h 27"/>
                  <a:gd name="T12" fmla="*/ 2 w 218"/>
                  <a:gd name="T13" fmla="*/ 22 h 27"/>
                  <a:gd name="T14" fmla="*/ 3 w 218"/>
                  <a:gd name="T15" fmla="*/ 25 h 27"/>
                  <a:gd name="T16" fmla="*/ 6 w 218"/>
                  <a:gd name="T17" fmla="*/ 27 h 27"/>
                  <a:gd name="T18" fmla="*/ 11 w 218"/>
                  <a:gd name="T19" fmla="*/ 27 h 27"/>
                  <a:gd name="T20" fmla="*/ 207 w 218"/>
                  <a:gd name="T21" fmla="*/ 22 h 27"/>
                  <a:gd name="T22" fmla="*/ 212 w 218"/>
                  <a:gd name="T23" fmla="*/ 20 h 27"/>
                  <a:gd name="T24" fmla="*/ 215 w 218"/>
                  <a:gd name="T25" fmla="*/ 19 h 27"/>
                  <a:gd name="T26" fmla="*/ 217 w 218"/>
                  <a:gd name="T27" fmla="*/ 16 h 27"/>
                  <a:gd name="T28" fmla="*/ 218 w 218"/>
                  <a:gd name="T29" fmla="*/ 11 h 27"/>
                  <a:gd name="T30" fmla="*/ 217 w 218"/>
                  <a:gd name="T31" fmla="*/ 7 h 27"/>
                  <a:gd name="T32" fmla="*/ 215 w 218"/>
                  <a:gd name="T33" fmla="*/ 4 h 27"/>
                  <a:gd name="T34" fmla="*/ 212 w 218"/>
                  <a:gd name="T35" fmla="*/ 2 h 27"/>
                  <a:gd name="T36" fmla="*/ 207 w 218"/>
                  <a:gd name="T3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8" h="27">
                    <a:moveTo>
                      <a:pt x="207" y="0"/>
                    </a:moveTo>
                    <a:lnTo>
                      <a:pt x="9" y="7"/>
                    </a:lnTo>
                    <a:lnTo>
                      <a:pt x="6" y="8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2"/>
                    </a:lnTo>
                    <a:lnTo>
                      <a:pt x="3" y="25"/>
                    </a:lnTo>
                    <a:lnTo>
                      <a:pt x="6" y="27"/>
                    </a:lnTo>
                    <a:lnTo>
                      <a:pt x="11" y="27"/>
                    </a:lnTo>
                    <a:lnTo>
                      <a:pt x="207" y="22"/>
                    </a:lnTo>
                    <a:lnTo>
                      <a:pt x="212" y="20"/>
                    </a:lnTo>
                    <a:lnTo>
                      <a:pt x="215" y="19"/>
                    </a:lnTo>
                    <a:lnTo>
                      <a:pt x="217" y="16"/>
                    </a:lnTo>
                    <a:lnTo>
                      <a:pt x="218" y="11"/>
                    </a:lnTo>
                    <a:lnTo>
                      <a:pt x="217" y="7"/>
                    </a:lnTo>
                    <a:lnTo>
                      <a:pt x="215" y="4"/>
                    </a:lnTo>
                    <a:lnTo>
                      <a:pt x="212" y="2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32" name="Freeform 3933"/>
              <p:cNvSpPr>
                <a:spLocks/>
              </p:cNvSpPr>
              <p:nvPr/>
            </p:nvSpPr>
            <p:spPr bwMode="auto">
              <a:xfrm>
                <a:off x="8157268" y="1200393"/>
                <a:ext cx="71432" cy="23924"/>
              </a:xfrm>
              <a:custGeom>
                <a:avLst/>
                <a:gdLst>
                  <a:gd name="T0" fmla="*/ 148 w 155"/>
                  <a:gd name="T1" fmla="*/ 48 h 70"/>
                  <a:gd name="T2" fmla="*/ 148 w 155"/>
                  <a:gd name="T3" fmla="*/ 48 h 70"/>
                  <a:gd name="T4" fmla="*/ 16 w 155"/>
                  <a:gd name="T5" fmla="*/ 0 h 70"/>
                  <a:gd name="T6" fmla="*/ 16 w 155"/>
                  <a:gd name="T7" fmla="*/ 0 h 70"/>
                  <a:gd name="T8" fmla="*/ 11 w 155"/>
                  <a:gd name="T9" fmla="*/ 0 h 70"/>
                  <a:gd name="T10" fmla="*/ 6 w 155"/>
                  <a:gd name="T11" fmla="*/ 0 h 70"/>
                  <a:gd name="T12" fmla="*/ 3 w 155"/>
                  <a:gd name="T13" fmla="*/ 4 h 70"/>
                  <a:gd name="T14" fmla="*/ 2 w 155"/>
                  <a:gd name="T15" fmla="*/ 7 h 70"/>
                  <a:gd name="T16" fmla="*/ 0 w 155"/>
                  <a:gd name="T17" fmla="*/ 11 h 70"/>
                  <a:gd name="T18" fmla="*/ 2 w 155"/>
                  <a:gd name="T19" fmla="*/ 16 h 70"/>
                  <a:gd name="T20" fmla="*/ 3 w 155"/>
                  <a:gd name="T21" fmla="*/ 19 h 70"/>
                  <a:gd name="T22" fmla="*/ 8 w 155"/>
                  <a:gd name="T23" fmla="*/ 20 h 70"/>
                  <a:gd name="T24" fmla="*/ 8 w 155"/>
                  <a:gd name="T25" fmla="*/ 20 h 70"/>
                  <a:gd name="T26" fmla="*/ 142 w 155"/>
                  <a:gd name="T27" fmla="*/ 68 h 70"/>
                  <a:gd name="T28" fmla="*/ 142 w 155"/>
                  <a:gd name="T29" fmla="*/ 68 h 70"/>
                  <a:gd name="T30" fmla="*/ 145 w 155"/>
                  <a:gd name="T31" fmla="*/ 70 h 70"/>
                  <a:gd name="T32" fmla="*/ 149 w 155"/>
                  <a:gd name="T33" fmla="*/ 68 h 70"/>
                  <a:gd name="T34" fmla="*/ 152 w 155"/>
                  <a:gd name="T35" fmla="*/ 67 h 70"/>
                  <a:gd name="T36" fmla="*/ 155 w 155"/>
                  <a:gd name="T37" fmla="*/ 62 h 70"/>
                  <a:gd name="T38" fmla="*/ 155 w 155"/>
                  <a:gd name="T39" fmla="*/ 59 h 70"/>
                  <a:gd name="T40" fmla="*/ 154 w 155"/>
                  <a:gd name="T41" fmla="*/ 54 h 70"/>
                  <a:gd name="T42" fmla="*/ 152 w 155"/>
                  <a:gd name="T43" fmla="*/ 51 h 70"/>
                  <a:gd name="T44" fmla="*/ 148 w 155"/>
                  <a:gd name="T45" fmla="*/ 4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5" h="70">
                    <a:moveTo>
                      <a:pt x="148" y="48"/>
                    </a:moveTo>
                    <a:lnTo>
                      <a:pt x="148" y="48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6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6"/>
                    </a:lnTo>
                    <a:lnTo>
                      <a:pt x="3" y="19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5" y="70"/>
                    </a:lnTo>
                    <a:lnTo>
                      <a:pt x="149" y="68"/>
                    </a:lnTo>
                    <a:lnTo>
                      <a:pt x="152" y="67"/>
                    </a:lnTo>
                    <a:lnTo>
                      <a:pt x="155" y="62"/>
                    </a:lnTo>
                    <a:lnTo>
                      <a:pt x="155" y="59"/>
                    </a:lnTo>
                    <a:lnTo>
                      <a:pt x="154" y="54"/>
                    </a:lnTo>
                    <a:lnTo>
                      <a:pt x="152" y="51"/>
                    </a:lnTo>
                    <a:lnTo>
                      <a:pt x="148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33" name="Freeform 3934"/>
              <p:cNvSpPr>
                <a:spLocks/>
              </p:cNvSpPr>
              <p:nvPr/>
            </p:nvSpPr>
            <p:spPr bwMode="auto">
              <a:xfrm>
                <a:off x="7717155" y="1333923"/>
                <a:ext cx="503480" cy="40615"/>
              </a:xfrm>
              <a:custGeom>
                <a:avLst/>
                <a:gdLst>
                  <a:gd name="T0" fmla="*/ 200 w 1084"/>
                  <a:gd name="T1" fmla="*/ 108 h 117"/>
                  <a:gd name="T2" fmla="*/ 221 w 1084"/>
                  <a:gd name="T3" fmla="*/ 102 h 117"/>
                  <a:gd name="T4" fmla="*/ 244 w 1084"/>
                  <a:gd name="T5" fmla="*/ 96 h 117"/>
                  <a:gd name="T6" fmla="*/ 266 w 1084"/>
                  <a:gd name="T7" fmla="*/ 88 h 117"/>
                  <a:gd name="T8" fmla="*/ 287 w 1084"/>
                  <a:gd name="T9" fmla="*/ 82 h 117"/>
                  <a:gd name="T10" fmla="*/ 310 w 1084"/>
                  <a:gd name="T11" fmla="*/ 76 h 117"/>
                  <a:gd name="T12" fmla="*/ 332 w 1084"/>
                  <a:gd name="T13" fmla="*/ 69 h 117"/>
                  <a:gd name="T14" fmla="*/ 353 w 1084"/>
                  <a:gd name="T15" fmla="*/ 63 h 117"/>
                  <a:gd name="T16" fmla="*/ 375 w 1084"/>
                  <a:gd name="T17" fmla="*/ 59 h 117"/>
                  <a:gd name="T18" fmla="*/ 396 w 1084"/>
                  <a:gd name="T19" fmla="*/ 54 h 117"/>
                  <a:gd name="T20" fmla="*/ 418 w 1084"/>
                  <a:gd name="T21" fmla="*/ 51 h 117"/>
                  <a:gd name="T22" fmla="*/ 438 w 1084"/>
                  <a:gd name="T23" fmla="*/ 49 h 117"/>
                  <a:gd name="T24" fmla="*/ 459 w 1084"/>
                  <a:gd name="T25" fmla="*/ 49 h 117"/>
                  <a:gd name="T26" fmla="*/ 479 w 1084"/>
                  <a:gd name="T27" fmla="*/ 49 h 117"/>
                  <a:gd name="T28" fmla="*/ 501 w 1084"/>
                  <a:gd name="T29" fmla="*/ 53 h 117"/>
                  <a:gd name="T30" fmla="*/ 521 w 1084"/>
                  <a:gd name="T31" fmla="*/ 57 h 117"/>
                  <a:gd name="T32" fmla="*/ 541 w 1084"/>
                  <a:gd name="T33" fmla="*/ 65 h 117"/>
                  <a:gd name="T34" fmla="*/ 564 w 1084"/>
                  <a:gd name="T35" fmla="*/ 76 h 117"/>
                  <a:gd name="T36" fmla="*/ 585 w 1084"/>
                  <a:gd name="T37" fmla="*/ 86 h 117"/>
                  <a:gd name="T38" fmla="*/ 608 w 1084"/>
                  <a:gd name="T39" fmla="*/ 97 h 117"/>
                  <a:gd name="T40" fmla="*/ 630 w 1084"/>
                  <a:gd name="T41" fmla="*/ 106 h 117"/>
                  <a:gd name="T42" fmla="*/ 653 w 1084"/>
                  <a:gd name="T43" fmla="*/ 114 h 117"/>
                  <a:gd name="T44" fmla="*/ 676 w 1084"/>
                  <a:gd name="T45" fmla="*/ 117 h 117"/>
                  <a:gd name="T46" fmla="*/ 699 w 1084"/>
                  <a:gd name="T47" fmla="*/ 117 h 117"/>
                  <a:gd name="T48" fmla="*/ 722 w 1084"/>
                  <a:gd name="T49" fmla="*/ 112 h 117"/>
                  <a:gd name="T50" fmla="*/ 743 w 1084"/>
                  <a:gd name="T51" fmla="*/ 106 h 117"/>
                  <a:gd name="T52" fmla="*/ 766 w 1084"/>
                  <a:gd name="T53" fmla="*/ 100 h 117"/>
                  <a:gd name="T54" fmla="*/ 788 w 1084"/>
                  <a:gd name="T55" fmla="*/ 92 h 117"/>
                  <a:gd name="T56" fmla="*/ 811 w 1084"/>
                  <a:gd name="T57" fmla="*/ 86 h 117"/>
                  <a:gd name="T58" fmla="*/ 834 w 1084"/>
                  <a:gd name="T59" fmla="*/ 80 h 117"/>
                  <a:gd name="T60" fmla="*/ 857 w 1084"/>
                  <a:gd name="T61" fmla="*/ 74 h 117"/>
                  <a:gd name="T62" fmla="*/ 880 w 1084"/>
                  <a:gd name="T63" fmla="*/ 69 h 117"/>
                  <a:gd name="T64" fmla="*/ 902 w 1084"/>
                  <a:gd name="T65" fmla="*/ 65 h 117"/>
                  <a:gd name="T66" fmla="*/ 925 w 1084"/>
                  <a:gd name="T67" fmla="*/ 60 h 117"/>
                  <a:gd name="T68" fmla="*/ 948 w 1084"/>
                  <a:gd name="T69" fmla="*/ 59 h 117"/>
                  <a:gd name="T70" fmla="*/ 971 w 1084"/>
                  <a:gd name="T71" fmla="*/ 57 h 117"/>
                  <a:gd name="T72" fmla="*/ 992 w 1084"/>
                  <a:gd name="T73" fmla="*/ 57 h 117"/>
                  <a:gd name="T74" fmla="*/ 1015 w 1084"/>
                  <a:gd name="T75" fmla="*/ 59 h 117"/>
                  <a:gd name="T76" fmla="*/ 1038 w 1084"/>
                  <a:gd name="T77" fmla="*/ 63 h 117"/>
                  <a:gd name="T78" fmla="*/ 1060 w 1084"/>
                  <a:gd name="T79" fmla="*/ 69 h 117"/>
                  <a:gd name="T80" fmla="*/ 1081 w 1084"/>
                  <a:gd name="T81" fmla="*/ 77 h 117"/>
                  <a:gd name="T82" fmla="*/ 1084 w 1084"/>
                  <a:gd name="T83" fmla="*/ 0 h 117"/>
                  <a:gd name="T84" fmla="*/ 0 w 1084"/>
                  <a:gd name="T85" fmla="*/ 22 h 117"/>
                  <a:gd name="T86" fmla="*/ 11 w 1084"/>
                  <a:gd name="T87" fmla="*/ 85 h 117"/>
                  <a:gd name="T88" fmla="*/ 32 w 1084"/>
                  <a:gd name="T89" fmla="*/ 94 h 117"/>
                  <a:gd name="T90" fmla="*/ 55 w 1084"/>
                  <a:gd name="T91" fmla="*/ 103 h 117"/>
                  <a:gd name="T92" fmla="*/ 78 w 1084"/>
                  <a:gd name="T93" fmla="*/ 108 h 117"/>
                  <a:gd name="T94" fmla="*/ 101 w 1084"/>
                  <a:gd name="T95" fmla="*/ 112 h 117"/>
                  <a:gd name="T96" fmla="*/ 126 w 1084"/>
                  <a:gd name="T97" fmla="*/ 114 h 117"/>
                  <a:gd name="T98" fmla="*/ 151 w 1084"/>
                  <a:gd name="T99" fmla="*/ 114 h 117"/>
                  <a:gd name="T100" fmla="*/ 175 w 1084"/>
                  <a:gd name="T101" fmla="*/ 112 h 117"/>
                  <a:gd name="T102" fmla="*/ 200 w 1084"/>
                  <a:gd name="T103" fmla="*/ 10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84" h="117">
                    <a:moveTo>
                      <a:pt x="200" y="108"/>
                    </a:moveTo>
                    <a:lnTo>
                      <a:pt x="221" y="102"/>
                    </a:lnTo>
                    <a:lnTo>
                      <a:pt x="244" y="96"/>
                    </a:lnTo>
                    <a:lnTo>
                      <a:pt x="266" y="88"/>
                    </a:lnTo>
                    <a:lnTo>
                      <a:pt x="287" y="82"/>
                    </a:lnTo>
                    <a:lnTo>
                      <a:pt x="310" y="76"/>
                    </a:lnTo>
                    <a:lnTo>
                      <a:pt x="332" y="69"/>
                    </a:lnTo>
                    <a:lnTo>
                      <a:pt x="353" y="63"/>
                    </a:lnTo>
                    <a:lnTo>
                      <a:pt x="375" y="59"/>
                    </a:lnTo>
                    <a:lnTo>
                      <a:pt x="396" y="54"/>
                    </a:lnTo>
                    <a:lnTo>
                      <a:pt x="418" y="51"/>
                    </a:lnTo>
                    <a:lnTo>
                      <a:pt x="438" y="49"/>
                    </a:lnTo>
                    <a:lnTo>
                      <a:pt x="459" y="49"/>
                    </a:lnTo>
                    <a:lnTo>
                      <a:pt x="479" y="49"/>
                    </a:lnTo>
                    <a:lnTo>
                      <a:pt x="501" y="53"/>
                    </a:lnTo>
                    <a:lnTo>
                      <a:pt x="521" y="57"/>
                    </a:lnTo>
                    <a:lnTo>
                      <a:pt x="541" y="65"/>
                    </a:lnTo>
                    <a:lnTo>
                      <a:pt x="564" y="76"/>
                    </a:lnTo>
                    <a:lnTo>
                      <a:pt x="585" y="86"/>
                    </a:lnTo>
                    <a:lnTo>
                      <a:pt x="608" y="97"/>
                    </a:lnTo>
                    <a:lnTo>
                      <a:pt x="630" y="106"/>
                    </a:lnTo>
                    <a:lnTo>
                      <a:pt x="653" y="114"/>
                    </a:lnTo>
                    <a:lnTo>
                      <a:pt x="676" y="117"/>
                    </a:lnTo>
                    <a:lnTo>
                      <a:pt x="699" y="117"/>
                    </a:lnTo>
                    <a:lnTo>
                      <a:pt x="722" y="112"/>
                    </a:lnTo>
                    <a:lnTo>
                      <a:pt x="743" y="106"/>
                    </a:lnTo>
                    <a:lnTo>
                      <a:pt x="766" y="100"/>
                    </a:lnTo>
                    <a:lnTo>
                      <a:pt x="788" y="92"/>
                    </a:lnTo>
                    <a:lnTo>
                      <a:pt x="811" y="86"/>
                    </a:lnTo>
                    <a:lnTo>
                      <a:pt x="834" y="80"/>
                    </a:lnTo>
                    <a:lnTo>
                      <a:pt x="857" y="74"/>
                    </a:lnTo>
                    <a:lnTo>
                      <a:pt x="880" y="69"/>
                    </a:lnTo>
                    <a:lnTo>
                      <a:pt x="902" y="65"/>
                    </a:lnTo>
                    <a:lnTo>
                      <a:pt x="925" y="60"/>
                    </a:lnTo>
                    <a:lnTo>
                      <a:pt x="948" y="59"/>
                    </a:lnTo>
                    <a:lnTo>
                      <a:pt x="971" y="57"/>
                    </a:lnTo>
                    <a:lnTo>
                      <a:pt x="992" y="57"/>
                    </a:lnTo>
                    <a:lnTo>
                      <a:pt x="1015" y="59"/>
                    </a:lnTo>
                    <a:lnTo>
                      <a:pt x="1038" y="63"/>
                    </a:lnTo>
                    <a:lnTo>
                      <a:pt x="1060" y="69"/>
                    </a:lnTo>
                    <a:lnTo>
                      <a:pt x="1081" y="77"/>
                    </a:lnTo>
                    <a:lnTo>
                      <a:pt x="1084" y="0"/>
                    </a:lnTo>
                    <a:lnTo>
                      <a:pt x="0" y="22"/>
                    </a:lnTo>
                    <a:lnTo>
                      <a:pt x="11" y="85"/>
                    </a:lnTo>
                    <a:lnTo>
                      <a:pt x="32" y="94"/>
                    </a:lnTo>
                    <a:lnTo>
                      <a:pt x="55" y="103"/>
                    </a:lnTo>
                    <a:lnTo>
                      <a:pt x="78" y="108"/>
                    </a:lnTo>
                    <a:lnTo>
                      <a:pt x="101" y="112"/>
                    </a:lnTo>
                    <a:lnTo>
                      <a:pt x="126" y="114"/>
                    </a:lnTo>
                    <a:lnTo>
                      <a:pt x="151" y="114"/>
                    </a:lnTo>
                    <a:lnTo>
                      <a:pt x="175" y="112"/>
                    </a:lnTo>
                    <a:lnTo>
                      <a:pt x="200" y="108"/>
                    </a:lnTo>
                    <a:close/>
                  </a:path>
                </a:pathLst>
              </a:custGeom>
              <a:solidFill>
                <a:srgbClr val="3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34" name="Freeform 3935"/>
              <p:cNvSpPr>
                <a:spLocks/>
              </p:cNvSpPr>
              <p:nvPr/>
            </p:nvSpPr>
            <p:spPr bwMode="auto">
              <a:xfrm>
                <a:off x="8312805" y="1329472"/>
                <a:ext cx="208535" cy="71772"/>
              </a:xfrm>
              <a:custGeom>
                <a:avLst/>
                <a:gdLst>
                  <a:gd name="T0" fmla="*/ 104 w 448"/>
                  <a:gd name="T1" fmla="*/ 114 h 203"/>
                  <a:gd name="T2" fmla="*/ 116 w 448"/>
                  <a:gd name="T3" fmla="*/ 131 h 203"/>
                  <a:gd name="T4" fmla="*/ 130 w 448"/>
                  <a:gd name="T5" fmla="*/ 144 h 203"/>
                  <a:gd name="T6" fmla="*/ 146 w 448"/>
                  <a:gd name="T7" fmla="*/ 157 h 203"/>
                  <a:gd name="T8" fmla="*/ 161 w 448"/>
                  <a:gd name="T9" fmla="*/ 166 h 203"/>
                  <a:gd name="T10" fmla="*/ 178 w 448"/>
                  <a:gd name="T11" fmla="*/ 172 h 203"/>
                  <a:gd name="T12" fmla="*/ 195 w 448"/>
                  <a:gd name="T13" fmla="*/ 177 h 203"/>
                  <a:gd name="T14" fmla="*/ 212 w 448"/>
                  <a:gd name="T15" fmla="*/ 180 h 203"/>
                  <a:gd name="T16" fmla="*/ 230 w 448"/>
                  <a:gd name="T17" fmla="*/ 181 h 203"/>
                  <a:gd name="T18" fmla="*/ 248 w 448"/>
                  <a:gd name="T19" fmla="*/ 183 h 203"/>
                  <a:gd name="T20" fmla="*/ 267 w 448"/>
                  <a:gd name="T21" fmla="*/ 183 h 203"/>
                  <a:gd name="T22" fmla="*/ 285 w 448"/>
                  <a:gd name="T23" fmla="*/ 183 h 203"/>
                  <a:gd name="T24" fmla="*/ 304 w 448"/>
                  <a:gd name="T25" fmla="*/ 183 h 203"/>
                  <a:gd name="T26" fmla="*/ 322 w 448"/>
                  <a:gd name="T27" fmla="*/ 183 h 203"/>
                  <a:gd name="T28" fmla="*/ 341 w 448"/>
                  <a:gd name="T29" fmla="*/ 184 h 203"/>
                  <a:gd name="T30" fmla="*/ 359 w 448"/>
                  <a:gd name="T31" fmla="*/ 186 h 203"/>
                  <a:gd name="T32" fmla="*/ 376 w 448"/>
                  <a:gd name="T33" fmla="*/ 189 h 203"/>
                  <a:gd name="T34" fmla="*/ 384 w 448"/>
                  <a:gd name="T35" fmla="*/ 190 h 203"/>
                  <a:gd name="T36" fmla="*/ 393 w 448"/>
                  <a:gd name="T37" fmla="*/ 194 h 203"/>
                  <a:gd name="T38" fmla="*/ 400 w 448"/>
                  <a:gd name="T39" fmla="*/ 195 h 203"/>
                  <a:gd name="T40" fmla="*/ 410 w 448"/>
                  <a:gd name="T41" fmla="*/ 197 h 203"/>
                  <a:gd name="T42" fmla="*/ 417 w 448"/>
                  <a:gd name="T43" fmla="*/ 200 h 203"/>
                  <a:gd name="T44" fmla="*/ 425 w 448"/>
                  <a:gd name="T45" fmla="*/ 201 h 203"/>
                  <a:gd name="T46" fmla="*/ 434 w 448"/>
                  <a:gd name="T47" fmla="*/ 201 h 203"/>
                  <a:gd name="T48" fmla="*/ 442 w 448"/>
                  <a:gd name="T49" fmla="*/ 203 h 203"/>
                  <a:gd name="T50" fmla="*/ 448 w 448"/>
                  <a:gd name="T51" fmla="*/ 155 h 203"/>
                  <a:gd name="T52" fmla="*/ 7 w 448"/>
                  <a:gd name="T53" fmla="*/ 0 h 203"/>
                  <a:gd name="T54" fmla="*/ 0 w 448"/>
                  <a:gd name="T55" fmla="*/ 89 h 203"/>
                  <a:gd name="T56" fmla="*/ 15 w 448"/>
                  <a:gd name="T57" fmla="*/ 88 h 203"/>
                  <a:gd name="T58" fmla="*/ 30 w 448"/>
                  <a:gd name="T59" fmla="*/ 86 h 203"/>
                  <a:gd name="T60" fmla="*/ 46 w 448"/>
                  <a:gd name="T61" fmla="*/ 86 h 203"/>
                  <a:gd name="T62" fmla="*/ 59 w 448"/>
                  <a:gd name="T63" fmla="*/ 86 h 203"/>
                  <a:gd name="T64" fmla="*/ 72 w 448"/>
                  <a:gd name="T65" fmla="*/ 89 h 203"/>
                  <a:gd name="T66" fmla="*/ 84 w 448"/>
                  <a:gd name="T67" fmla="*/ 95 h 203"/>
                  <a:gd name="T68" fmla="*/ 95 w 448"/>
                  <a:gd name="T69" fmla="*/ 103 h 203"/>
                  <a:gd name="T70" fmla="*/ 104 w 448"/>
                  <a:gd name="T71" fmla="*/ 114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48" h="203">
                    <a:moveTo>
                      <a:pt x="104" y="114"/>
                    </a:moveTo>
                    <a:lnTo>
                      <a:pt x="116" y="131"/>
                    </a:lnTo>
                    <a:lnTo>
                      <a:pt x="130" y="144"/>
                    </a:lnTo>
                    <a:lnTo>
                      <a:pt x="146" y="157"/>
                    </a:lnTo>
                    <a:lnTo>
                      <a:pt x="161" y="166"/>
                    </a:lnTo>
                    <a:lnTo>
                      <a:pt x="178" y="172"/>
                    </a:lnTo>
                    <a:lnTo>
                      <a:pt x="195" y="177"/>
                    </a:lnTo>
                    <a:lnTo>
                      <a:pt x="212" y="180"/>
                    </a:lnTo>
                    <a:lnTo>
                      <a:pt x="230" y="181"/>
                    </a:lnTo>
                    <a:lnTo>
                      <a:pt x="248" y="183"/>
                    </a:lnTo>
                    <a:lnTo>
                      <a:pt x="267" y="183"/>
                    </a:lnTo>
                    <a:lnTo>
                      <a:pt x="285" y="183"/>
                    </a:lnTo>
                    <a:lnTo>
                      <a:pt x="304" y="183"/>
                    </a:lnTo>
                    <a:lnTo>
                      <a:pt x="322" y="183"/>
                    </a:lnTo>
                    <a:lnTo>
                      <a:pt x="341" y="184"/>
                    </a:lnTo>
                    <a:lnTo>
                      <a:pt x="359" y="186"/>
                    </a:lnTo>
                    <a:lnTo>
                      <a:pt x="376" y="189"/>
                    </a:lnTo>
                    <a:lnTo>
                      <a:pt x="384" y="190"/>
                    </a:lnTo>
                    <a:lnTo>
                      <a:pt x="393" y="194"/>
                    </a:lnTo>
                    <a:lnTo>
                      <a:pt x="400" y="195"/>
                    </a:lnTo>
                    <a:lnTo>
                      <a:pt x="410" y="197"/>
                    </a:lnTo>
                    <a:lnTo>
                      <a:pt x="417" y="200"/>
                    </a:lnTo>
                    <a:lnTo>
                      <a:pt x="425" y="201"/>
                    </a:lnTo>
                    <a:lnTo>
                      <a:pt x="434" y="201"/>
                    </a:lnTo>
                    <a:lnTo>
                      <a:pt x="442" y="203"/>
                    </a:lnTo>
                    <a:lnTo>
                      <a:pt x="448" y="155"/>
                    </a:lnTo>
                    <a:lnTo>
                      <a:pt x="7" y="0"/>
                    </a:lnTo>
                    <a:lnTo>
                      <a:pt x="0" y="89"/>
                    </a:lnTo>
                    <a:lnTo>
                      <a:pt x="15" y="88"/>
                    </a:lnTo>
                    <a:lnTo>
                      <a:pt x="30" y="86"/>
                    </a:lnTo>
                    <a:lnTo>
                      <a:pt x="46" y="86"/>
                    </a:lnTo>
                    <a:lnTo>
                      <a:pt x="59" y="86"/>
                    </a:lnTo>
                    <a:lnTo>
                      <a:pt x="72" y="89"/>
                    </a:lnTo>
                    <a:lnTo>
                      <a:pt x="84" y="95"/>
                    </a:lnTo>
                    <a:lnTo>
                      <a:pt x="95" y="103"/>
                    </a:lnTo>
                    <a:lnTo>
                      <a:pt x="104" y="114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35" name="Freeform 3936"/>
              <p:cNvSpPr>
                <a:spLocks/>
              </p:cNvSpPr>
              <p:nvPr/>
            </p:nvSpPr>
            <p:spPr bwMode="auto">
              <a:xfrm>
                <a:off x="8058185" y="1490264"/>
                <a:ext cx="82953" cy="22255"/>
              </a:xfrm>
              <a:custGeom>
                <a:avLst/>
                <a:gdLst>
                  <a:gd name="T0" fmla="*/ 3 w 176"/>
                  <a:gd name="T1" fmla="*/ 0 h 64"/>
                  <a:gd name="T2" fmla="*/ 0 w 176"/>
                  <a:gd name="T3" fmla="*/ 24 h 64"/>
                  <a:gd name="T4" fmla="*/ 176 w 176"/>
                  <a:gd name="T5" fmla="*/ 64 h 64"/>
                  <a:gd name="T6" fmla="*/ 173 w 176"/>
                  <a:gd name="T7" fmla="*/ 29 h 64"/>
                  <a:gd name="T8" fmla="*/ 3 w 176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64">
                    <a:moveTo>
                      <a:pt x="3" y="0"/>
                    </a:moveTo>
                    <a:lnTo>
                      <a:pt x="0" y="24"/>
                    </a:lnTo>
                    <a:lnTo>
                      <a:pt x="176" y="64"/>
                    </a:lnTo>
                    <a:lnTo>
                      <a:pt x="173" y="2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36" name="Freeform 3937"/>
              <p:cNvSpPr>
                <a:spLocks/>
              </p:cNvSpPr>
              <p:nvPr/>
            </p:nvSpPr>
            <p:spPr bwMode="auto">
              <a:xfrm>
                <a:off x="7831215" y="1345606"/>
                <a:ext cx="197014" cy="51186"/>
              </a:xfrm>
              <a:custGeom>
                <a:avLst/>
                <a:gdLst>
                  <a:gd name="T0" fmla="*/ 169 w 351"/>
                  <a:gd name="T1" fmla="*/ 129 h 132"/>
                  <a:gd name="T2" fmla="*/ 197 w 351"/>
                  <a:gd name="T3" fmla="*/ 131 h 132"/>
                  <a:gd name="T4" fmla="*/ 223 w 351"/>
                  <a:gd name="T5" fmla="*/ 132 h 132"/>
                  <a:gd name="T6" fmla="*/ 249 w 351"/>
                  <a:gd name="T7" fmla="*/ 131 h 132"/>
                  <a:gd name="T8" fmla="*/ 272 w 351"/>
                  <a:gd name="T9" fmla="*/ 129 h 132"/>
                  <a:gd name="T10" fmla="*/ 292 w 351"/>
                  <a:gd name="T11" fmla="*/ 126 h 132"/>
                  <a:gd name="T12" fmla="*/ 311 w 351"/>
                  <a:gd name="T13" fmla="*/ 121 h 132"/>
                  <a:gd name="T14" fmla="*/ 326 w 351"/>
                  <a:gd name="T15" fmla="*/ 115 h 132"/>
                  <a:gd name="T16" fmla="*/ 338 w 351"/>
                  <a:gd name="T17" fmla="*/ 108 h 132"/>
                  <a:gd name="T18" fmla="*/ 347 w 351"/>
                  <a:gd name="T19" fmla="*/ 97 h 132"/>
                  <a:gd name="T20" fmla="*/ 351 w 351"/>
                  <a:gd name="T21" fmla="*/ 85 h 132"/>
                  <a:gd name="T22" fmla="*/ 349 w 351"/>
                  <a:gd name="T23" fmla="*/ 72 h 132"/>
                  <a:gd name="T24" fmla="*/ 343 w 351"/>
                  <a:gd name="T25" fmla="*/ 60 h 132"/>
                  <a:gd name="T26" fmla="*/ 334 w 351"/>
                  <a:gd name="T27" fmla="*/ 51 h 132"/>
                  <a:gd name="T28" fmla="*/ 320 w 351"/>
                  <a:gd name="T29" fmla="*/ 42 h 132"/>
                  <a:gd name="T30" fmla="*/ 303 w 351"/>
                  <a:gd name="T31" fmla="*/ 32 h 132"/>
                  <a:gd name="T32" fmla="*/ 283 w 351"/>
                  <a:gd name="T33" fmla="*/ 25 h 132"/>
                  <a:gd name="T34" fmla="*/ 261 w 351"/>
                  <a:gd name="T35" fmla="*/ 17 h 132"/>
                  <a:gd name="T36" fmla="*/ 237 w 351"/>
                  <a:gd name="T37" fmla="*/ 11 h 132"/>
                  <a:gd name="T38" fmla="*/ 211 w 351"/>
                  <a:gd name="T39" fmla="*/ 6 h 132"/>
                  <a:gd name="T40" fmla="*/ 183 w 351"/>
                  <a:gd name="T41" fmla="*/ 3 h 132"/>
                  <a:gd name="T42" fmla="*/ 151 w 351"/>
                  <a:gd name="T43" fmla="*/ 0 h 132"/>
                  <a:gd name="T44" fmla="*/ 119 w 351"/>
                  <a:gd name="T45" fmla="*/ 0 h 132"/>
                  <a:gd name="T46" fmla="*/ 88 w 351"/>
                  <a:gd name="T47" fmla="*/ 2 h 132"/>
                  <a:gd name="T48" fmla="*/ 60 w 351"/>
                  <a:gd name="T49" fmla="*/ 6 h 132"/>
                  <a:gd name="T50" fmla="*/ 37 w 351"/>
                  <a:gd name="T51" fmla="*/ 12 h 132"/>
                  <a:gd name="T52" fmla="*/ 19 w 351"/>
                  <a:gd name="T53" fmla="*/ 22 h 132"/>
                  <a:gd name="T54" fmla="*/ 7 w 351"/>
                  <a:gd name="T55" fmla="*/ 34 h 132"/>
                  <a:gd name="T56" fmla="*/ 0 w 351"/>
                  <a:gd name="T57" fmla="*/ 48 h 132"/>
                  <a:gd name="T58" fmla="*/ 3 w 351"/>
                  <a:gd name="T59" fmla="*/ 63 h 132"/>
                  <a:gd name="T60" fmla="*/ 13 w 351"/>
                  <a:gd name="T61" fmla="*/ 77 h 132"/>
                  <a:gd name="T62" fmla="*/ 28 w 351"/>
                  <a:gd name="T63" fmla="*/ 89 h 132"/>
                  <a:gd name="T64" fmla="*/ 51 w 351"/>
                  <a:gd name="T65" fmla="*/ 100 h 132"/>
                  <a:gd name="T66" fmla="*/ 76 w 351"/>
                  <a:gd name="T67" fmla="*/ 111 h 132"/>
                  <a:gd name="T68" fmla="*/ 105 w 351"/>
                  <a:gd name="T69" fmla="*/ 118 h 132"/>
                  <a:gd name="T70" fmla="*/ 137 w 351"/>
                  <a:gd name="T71" fmla="*/ 124 h 132"/>
                  <a:gd name="T72" fmla="*/ 169 w 351"/>
                  <a:gd name="T73" fmla="*/ 12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1" h="132">
                    <a:moveTo>
                      <a:pt x="169" y="129"/>
                    </a:moveTo>
                    <a:lnTo>
                      <a:pt x="197" y="131"/>
                    </a:lnTo>
                    <a:lnTo>
                      <a:pt x="223" y="132"/>
                    </a:lnTo>
                    <a:lnTo>
                      <a:pt x="249" y="131"/>
                    </a:lnTo>
                    <a:lnTo>
                      <a:pt x="272" y="129"/>
                    </a:lnTo>
                    <a:lnTo>
                      <a:pt x="292" y="126"/>
                    </a:lnTo>
                    <a:lnTo>
                      <a:pt x="311" y="121"/>
                    </a:lnTo>
                    <a:lnTo>
                      <a:pt x="326" y="115"/>
                    </a:lnTo>
                    <a:lnTo>
                      <a:pt x="338" y="108"/>
                    </a:lnTo>
                    <a:lnTo>
                      <a:pt x="347" y="97"/>
                    </a:lnTo>
                    <a:lnTo>
                      <a:pt x="351" y="85"/>
                    </a:lnTo>
                    <a:lnTo>
                      <a:pt x="349" y="72"/>
                    </a:lnTo>
                    <a:lnTo>
                      <a:pt x="343" y="60"/>
                    </a:lnTo>
                    <a:lnTo>
                      <a:pt x="334" y="51"/>
                    </a:lnTo>
                    <a:lnTo>
                      <a:pt x="320" y="42"/>
                    </a:lnTo>
                    <a:lnTo>
                      <a:pt x="303" y="32"/>
                    </a:lnTo>
                    <a:lnTo>
                      <a:pt x="283" y="25"/>
                    </a:lnTo>
                    <a:lnTo>
                      <a:pt x="261" y="17"/>
                    </a:lnTo>
                    <a:lnTo>
                      <a:pt x="237" y="11"/>
                    </a:lnTo>
                    <a:lnTo>
                      <a:pt x="211" y="6"/>
                    </a:lnTo>
                    <a:lnTo>
                      <a:pt x="183" y="3"/>
                    </a:lnTo>
                    <a:lnTo>
                      <a:pt x="151" y="0"/>
                    </a:lnTo>
                    <a:lnTo>
                      <a:pt x="119" y="0"/>
                    </a:lnTo>
                    <a:lnTo>
                      <a:pt x="88" y="2"/>
                    </a:lnTo>
                    <a:lnTo>
                      <a:pt x="60" y="6"/>
                    </a:lnTo>
                    <a:lnTo>
                      <a:pt x="37" y="12"/>
                    </a:lnTo>
                    <a:lnTo>
                      <a:pt x="19" y="22"/>
                    </a:lnTo>
                    <a:lnTo>
                      <a:pt x="7" y="34"/>
                    </a:lnTo>
                    <a:lnTo>
                      <a:pt x="0" y="48"/>
                    </a:lnTo>
                    <a:lnTo>
                      <a:pt x="3" y="63"/>
                    </a:lnTo>
                    <a:lnTo>
                      <a:pt x="13" y="77"/>
                    </a:lnTo>
                    <a:lnTo>
                      <a:pt x="28" y="89"/>
                    </a:lnTo>
                    <a:lnTo>
                      <a:pt x="51" y="100"/>
                    </a:lnTo>
                    <a:lnTo>
                      <a:pt x="76" y="111"/>
                    </a:lnTo>
                    <a:lnTo>
                      <a:pt x="105" y="118"/>
                    </a:lnTo>
                    <a:lnTo>
                      <a:pt x="137" y="124"/>
                    </a:lnTo>
                    <a:lnTo>
                      <a:pt x="169" y="1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37" name="Freeform 3938"/>
              <p:cNvSpPr>
                <a:spLocks/>
              </p:cNvSpPr>
              <p:nvPr/>
            </p:nvSpPr>
            <p:spPr bwMode="auto">
              <a:xfrm>
                <a:off x="7840432" y="1352839"/>
                <a:ext cx="175123" cy="34495"/>
              </a:xfrm>
              <a:custGeom>
                <a:avLst/>
                <a:gdLst>
                  <a:gd name="T0" fmla="*/ 0 w 309"/>
                  <a:gd name="T1" fmla="*/ 27 h 89"/>
                  <a:gd name="T2" fmla="*/ 3 w 309"/>
                  <a:gd name="T3" fmla="*/ 21 h 89"/>
                  <a:gd name="T4" fmla="*/ 12 w 309"/>
                  <a:gd name="T5" fmla="*/ 15 h 89"/>
                  <a:gd name="T6" fmla="*/ 26 w 309"/>
                  <a:gd name="T7" fmla="*/ 9 h 89"/>
                  <a:gd name="T8" fmla="*/ 44 w 309"/>
                  <a:gd name="T9" fmla="*/ 4 h 89"/>
                  <a:gd name="T10" fmla="*/ 67 w 309"/>
                  <a:gd name="T11" fmla="*/ 1 h 89"/>
                  <a:gd name="T12" fmla="*/ 94 w 309"/>
                  <a:gd name="T13" fmla="*/ 0 h 89"/>
                  <a:gd name="T14" fmla="*/ 124 w 309"/>
                  <a:gd name="T15" fmla="*/ 0 h 89"/>
                  <a:gd name="T16" fmla="*/ 158 w 309"/>
                  <a:gd name="T17" fmla="*/ 3 h 89"/>
                  <a:gd name="T18" fmla="*/ 187 w 309"/>
                  <a:gd name="T19" fmla="*/ 6 h 89"/>
                  <a:gd name="T20" fmla="*/ 213 w 309"/>
                  <a:gd name="T21" fmla="*/ 10 h 89"/>
                  <a:gd name="T22" fmla="*/ 236 w 309"/>
                  <a:gd name="T23" fmla="*/ 16 h 89"/>
                  <a:gd name="T24" fmla="*/ 256 w 309"/>
                  <a:gd name="T25" fmla="*/ 23 h 89"/>
                  <a:gd name="T26" fmla="*/ 273 w 309"/>
                  <a:gd name="T27" fmla="*/ 30 h 89"/>
                  <a:gd name="T28" fmla="*/ 287 w 309"/>
                  <a:gd name="T29" fmla="*/ 38 h 89"/>
                  <a:gd name="T30" fmla="*/ 296 w 309"/>
                  <a:gd name="T31" fmla="*/ 44 h 89"/>
                  <a:gd name="T32" fmla="*/ 304 w 309"/>
                  <a:gd name="T33" fmla="*/ 52 h 89"/>
                  <a:gd name="T34" fmla="*/ 307 w 309"/>
                  <a:gd name="T35" fmla="*/ 56 h 89"/>
                  <a:gd name="T36" fmla="*/ 309 w 309"/>
                  <a:gd name="T37" fmla="*/ 59 h 89"/>
                  <a:gd name="T38" fmla="*/ 306 w 309"/>
                  <a:gd name="T39" fmla="*/ 64 h 89"/>
                  <a:gd name="T40" fmla="*/ 302 w 309"/>
                  <a:gd name="T41" fmla="*/ 69 h 89"/>
                  <a:gd name="T42" fmla="*/ 293 w 309"/>
                  <a:gd name="T43" fmla="*/ 73 h 89"/>
                  <a:gd name="T44" fmla="*/ 282 w 309"/>
                  <a:gd name="T45" fmla="*/ 78 h 89"/>
                  <a:gd name="T46" fmla="*/ 267 w 309"/>
                  <a:gd name="T47" fmla="*/ 83 h 89"/>
                  <a:gd name="T48" fmla="*/ 249 w 309"/>
                  <a:gd name="T49" fmla="*/ 86 h 89"/>
                  <a:gd name="T50" fmla="*/ 227 w 309"/>
                  <a:gd name="T51" fmla="*/ 89 h 89"/>
                  <a:gd name="T52" fmla="*/ 204 w 309"/>
                  <a:gd name="T53" fmla="*/ 89 h 89"/>
                  <a:gd name="T54" fmla="*/ 178 w 309"/>
                  <a:gd name="T55" fmla="*/ 89 h 89"/>
                  <a:gd name="T56" fmla="*/ 149 w 309"/>
                  <a:gd name="T57" fmla="*/ 86 h 89"/>
                  <a:gd name="T58" fmla="*/ 115 w 309"/>
                  <a:gd name="T59" fmla="*/ 81 h 89"/>
                  <a:gd name="T60" fmla="*/ 86 w 309"/>
                  <a:gd name="T61" fmla="*/ 75 h 89"/>
                  <a:gd name="T62" fmla="*/ 60 w 309"/>
                  <a:gd name="T63" fmla="*/ 67 h 89"/>
                  <a:gd name="T64" fmla="*/ 38 w 309"/>
                  <a:gd name="T65" fmla="*/ 59 h 89"/>
                  <a:gd name="T66" fmla="*/ 21 w 309"/>
                  <a:gd name="T67" fmla="*/ 50 h 89"/>
                  <a:gd name="T68" fmla="*/ 9 w 309"/>
                  <a:gd name="T69" fmla="*/ 43 h 89"/>
                  <a:gd name="T70" fmla="*/ 1 w 309"/>
                  <a:gd name="T71" fmla="*/ 35 h 89"/>
                  <a:gd name="T72" fmla="*/ 0 w 309"/>
                  <a:gd name="T73" fmla="*/ 27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09" h="89">
                    <a:moveTo>
                      <a:pt x="0" y="27"/>
                    </a:moveTo>
                    <a:lnTo>
                      <a:pt x="3" y="21"/>
                    </a:lnTo>
                    <a:lnTo>
                      <a:pt x="12" y="15"/>
                    </a:lnTo>
                    <a:lnTo>
                      <a:pt x="26" y="9"/>
                    </a:lnTo>
                    <a:lnTo>
                      <a:pt x="44" y="4"/>
                    </a:lnTo>
                    <a:lnTo>
                      <a:pt x="67" y="1"/>
                    </a:lnTo>
                    <a:lnTo>
                      <a:pt x="94" y="0"/>
                    </a:lnTo>
                    <a:lnTo>
                      <a:pt x="124" y="0"/>
                    </a:lnTo>
                    <a:lnTo>
                      <a:pt x="158" y="3"/>
                    </a:lnTo>
                    <a:lnTo>
                      <a:pt x="187" y="6"/>
                    </a:lnTo>
                    <a:lnTo>
                      <a:pt x="213" y="10"/>
                    </a:lnTo>
                    <a:lnTo>
                      <a:pt x="236" y="16"/>
                    </a:lnTo>
                    <a:lnTo>
                      <a:pt x="256" y="23"/>
                    </a:lnTo>
                    <a:lnTo>
                      <a:pt x="273" y="30"/>
                    </a:lnTo>
                    <a:lnTo>
                      <a:pt x="287" y="38"/>
                    </a:lnTo>
                    <a:lnTo>
                      <a:pt x="296" y="44"/>
                    </a:lnTo>
                    <a:lnTo>
                      <a:pt x="304" y="52"/>
                    </a:lnTo>
                    <a:lnTo>
                      <a:pt x="307" y="56"/>
                    </a:lnTo>
                    <a:lnTo>
                      <a:pt x="309" y="59"/>
                    </a:lnTo>
                    <a:lnTo>
                      <a:pt x="306" y="64"/>
                    </a:lnTo>
                    <a:lnTo>
                      <a:pt x="302" y="69"/>
                    </a:lnTo>
                    <a:lnTo>
                      <a:pt x="293" y="73"/>
                    </a:lnTo>
                    <a:lnTo>
                      <a:pt x="282" y="78"/>
                    </a:lnTo>
                    <a:lnTo>
                      <a:pt x="267" y="83"/>
                    </a:lnTo>
                    <a:lnTo>
                      <a:pt x="249" y="86"/>
                    </a:lnTo>
                    <a:lnTo>
                      <a:pt x="227" y="89"/>
                    </a:lnTo>
                    <a:lnTo>
                      <a:pt x="204" y="89"/>
                    </a:lnTo>
                    <a:lnTo>
                      <a:pt x="178" y="89"/>
                    </a:lnTo>
                    <a:lnTo>
                      <a:pt x="149" y="86"/>
                    </a:lnTo>
                    <a:lnTo>
                      <a:pt x="115" y="81"/>
                    </a:lnTo>
                    <a:lnTo>
                      <a:pt x="86" y="75"/>
                    </a:lnTo>
                    <a:lnTo>
                      <a:pt x="60" y="67"/>
                    </a:lnTo>
                    <a:lnTo>
                      <a:pt x="38" y="59"/>
                    </a:lnTo>
                    <a:lnTo>
                      <a:pt x="21" y="50"/>
                    </a:lnTo>
                    <a:lnTo>
                      <a:pt x="9" y="43"/>
                    </a:lnTo>
                    <a:lnTo>
                      <a:pt x="1" y="3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38" name="Freeform 3939"/>
              <p:cNvSpPr>
                <a:spLocks/>
              </p:cNvSpPr>
              <p:nvPr/>
            </p:nvSpPr>
            <p:spPr bwMode="auto">
              <a:xfrm>
                <a:off x="7777065" y="1415710"/>
                <a:ext cx="54150" cy="52299"/>
              </a:xfrm>
              <a:custGeom>
                <a:avLst/>
                <a:gdLst>
                  <a:gd name="T0" fmla="*/ 103 w 117"/>
                  <a:gd name="T1" fmla="*/ 0 h 149"/>
                  <a:gd name="T2" fmla="*/ 0 w 117"/>
                  <a:gd name="T3" fmla="*/ 0 h 149"/>
                  <a:gd name="T4" fmla="*/ 32 w 117"/>
                  <a:gd name="T5" fmla="*/ 135 h 149"/>
                  <a:gd name="T6" fmla="*/ 117 w 117"/>
                  <a:gd name="T7" fmla="*/ 149 h 149"/>
                  <a:gd name="T8" fmla="*/ 103 w 117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149">
                    <a:moveTo>
                      <a:pt x="103" y="0"/>
                    </a:moveTo>
                    <a:lnTo>
                      <a:pt x="0" y="0"/>
                    </a:lnTo>
                    <a:lnTo>
                      <a:pt x="32" y="135"/>
                    </a:lnTo>
                    <a:lnTo>
                      <a:pt x="117" y="149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39" name="Freeform 3940"/>
              <p:cNvSpPr>
                <a:spLocks/>
              </p:cNvSpPr>
              <p:nvPr/>
            </p:nvSpPr>
            <p:spPr bwMode="auto">
              <a:xfrm>
                <a:off x="7786282" y="1421273"/>
                <a:ext cx="36868" cy="40059"/>
              </a:xfrm>
              <a:custGeom>
                <a:avLst/>
                <a:gdLst>
                  <a:gd name="T0" fmla="*/ 0 w 80"/>
                  <a:gd name="T1" fmla="*/ 0 h 112"/>
                  <a:gd name="T2" fmla="*/ 68 w 80"/>
                  <a:gd name="T3" fmla="*/ 0 h 112"/>
                  <a:gd name="T4" fmla="*/ 80 w 80"/>
                  <a:gd name="T5" fmla="*/ 112 h 112"/>
                  <a:gd name="T6" fmla="*/ 26 w 80"/>
                  <a:gd name="T7" fmla="*/ 105 h 112"/>
                  <a:gd name="T8" fmla="*/ 0 w 80"/>
                  <a:gd name="T9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12">
                    <a:moveTo>
                      <a:pt x="0" y="0"/>
                    </a:moveTo>
                    <a:lnTo>
                      <a:pt x="68" y="0"/>
                    </a:lnTo>
                    <a:lnTo>
                      <a:pt x="80" y="112"/>
                    </a:lnTo>
                    <a:lnTo>
                      <a:pt x="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40" name="Freeform 3941"/>
              <p:cNvSpPr>
                <a:spLocks/>
              </p:cNvSpPr>
              <p:nvPr/>
            </p:nvSpPr>
            <p:spPr bwMode="auto">
              <a:xfrm>
                <a:off x="7895735" y="1464671"/>
                <a:ext cx="6913" cy="28375"/>
              </a:xfrm>
              <a:custGeom>
                <a:avLst/>
                <a:gdLst>
                  <a:gd name="T0" fmla="*/ 0 w 15"/>
                  <a:gd name="T1" fmla="*/ 2 h 82"/>
                  <a:gd name="T2" fmla="*/ 6 w 15"/>
                  <a:gd name="T3" fmla="*/ 82 h 82"/>
                  <a:gd name="T4" fmla="*/ 15 w 15"/>
                  <a:gd name="T5" fmla="*/ 80 h 82"/>
                  <a:gd name="T6" fmla="*/ 11 w 15"/>
                  <a:gd name="T7" fmla="*/ 0 h 82"/>
                  <a:gd name="T8" fmla="*/ 0 w 15"/>
                  <a:gd name="T9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2">
                    <a:moveTo>
                      <a:pt x="0" y="2"/>
                    </a:moveTo>
                    <a:lnTo>
                      <a:pt x="6" y="82"/>
                    </a:lnTo>
                    <a:lnTo>
                      <a:pt x="15" y="80"/>
                    </a:lnTo>
                    <a:lnTo>
                      <a:pt x="1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41" name="Freeform 3942"/>
              <p:cNvSpPr>
                <a:spLocks/>
              </p:cNvSpPr>
              <p:nvPr/>
            </p:nvSpPr>
            <p:spPr bwMode="auto">
              <a:xfrm>
                <a:off x="7932603" y="1471903"/>
                <a:ext cx="6913" cy="28931"/>
              </a:xfrm>
              <a:custGeom>
                <a:avLst/>
                <a:gdLst>
                  <a:gd name="T0" fmla="*/ 11 w 15"/>
                  <a:gd name="T1" fmla="*/ 0 h 81"/>
                  <a:gd name="T2" fmla="*/ 0 w 15"/>
                  <a:gd name="T3" fmla="*/ 0 h 81"/>
                  <a:gd name="T4" fmla="*/ 5 w 15"/>
                  <a:gd name="T5" fmla="*/ 81 h 81"/>
                  <a:gd name="T6" fmla="*/ 15 w 15"/>
                  <a:gd name="T7" fmla="*/ 80 h 81"/>
                  <a:gd name="T8" fmla="*/ 11 w 15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1">
                    <a:moveTo>
                      <a:pt x="11" y="0"/>
                    </a:moveTo>
                    <a:lnTo>
                      <a:pt x="0" y="0"/>
                    </a:lnTo>
                    <a:lnTo>
                      <a:pt x="5" y="81"/>
                    </a:lnTo>
                    <a:lnTo>
                      <a:pt x="15" y="8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p:txBody>
          </p:sp>
          <p:pic>
            <p:nvPicPr>
              <p:cNvPr id="642" name="Picture 394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6887" y="1356734"/>
                <a:ext cx="57606" cy="2781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  <a:softEdge rad="31750"/>
              </a:effectLst>
            </p:spPr>
          </p:pic>
        </p:grpSp>
        <p:pic>
          <p:nvPicPr>
            <p:cNvPr id="607" name="Image 60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5346" y="2493215"/>
              <a:ext cx="395140" cy="208753"/>
            </a:xfrm>
            <a:prstGeom prst="rect">
              <a:avLst/>
            </a:prstGeom>
          </p:spPr>
        </p:pic>
      </p:grpSp>
      <p:cxnSp>
        <p:nvCxnSpPr>
          <p:cNvPr id="643" name="Connecteur droit avec flèche 642"/>
          <p:cNvCxnSpPr>
            <a:cxnSpLocks/>
          </p:cNvCxnSpPr>
          <p:nvPr/>
        </p:nvCxnSpPr>
        <p:spPr>
          <a:xfrm flipH="1" flipV="1">
            <a:off x="591701" y="3764042"/>
            <a:ext cx="1168339" cy="83103"/>
          </a:xfrm>
          <a:prstGeom prst="straightConnector1">
            <a:avLst/>
          </a:prstGeom>
          <a:ln w="317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4" name="Connecteur droit avec flèche 643"/>
          <p:cNvCxnSpPr>
            <a:cxnSpLocks/>
            <a:endCxn id="570" idx="4"/>
          </p:cNvCxnSpPr>
          <p:nvPr/>
        </p:nvCxnSpPr>
        <p:spPr>
          <a:xfrm flipH="1">
            <a:off x="683491" y="3864484"/>
            <a:ext cx="1054064" cy="387688"/>
          </a:xfrm>
          <a:prstGeom prst="straightConnector1">
            <a:avLst/>
          </a:prstGeom>
          <a:ln w="317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" name="Connecteur droit avec flèche 644"/>
          <p:cNvCxnSpPr>
            <a:cxnSpLocks/>
          </p:cNvCxnSpPr>
          <p:nvPr/>
        </p:nvCxnSpPr>
        <p:spPr>
          <a:xfrm flipH="1" flipV="1">
            <a:off x="607486" y="2437224"/>
            <a:ext cx="1065655" cy="1249030"/>
          </a:xfrm>
          <a:prstGeom prst="straightConnector1">
            <a:avLst/>
          </a:prstGeom>
          <a:ln w="317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6" name="Connecteur droit avec flèche 645"/>
          <p:cNvCxnSpPr>
            <a:cxnSpLocks/>
          </p:cNvCxnSpPr>
          <p:nvPr/>
        </p:nvCxnSpPr>
        <p:spPr>
          <a:xfrm flipH="1" flipV="1">
            <a:off x="577460" y="3011473"/>
            <a:ext cx="1161998" cy="804405"/>
          </a:xfrm>
          <a:prstGeom prst="straightConnector1">
            <a:avLst/>
          </a:prstGeom>
          <a:ln w="317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9" name="Groupe 648"/>
          <p:cNvGrpSpPr/>
          <p:nvPr/>
        </p:nvGrpSpPr>
        <p:grpSpPr>
          <a:xfrm>
            <a:off x="1943107" y="5407499"/>
            <a:ext cx="527485" cy="567296"/>
            <a:chOff x="7412993" y="1169792"/>
            <a:chExt cx="1306513" cy="530225"/>
          </a:xfrm>
        </p:grpSpPr>
        <p:sp>
          <p:nvSpPr>
            <p:cNvPr id="650" name="Freeform 3909"/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51" name="Freeform 3910"/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52" name="Freeform 3911"/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53" name="Freeform 3912"/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54" name="Freeform 3913"/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55" name="Freeform 3914"/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56" name="Freeform 3915"/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57" name="Freeform 3916"/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58" name="Freeform 3917"/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59" name="Freeform 3918"/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60" name="Freeform 3919"/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61" name="Freeform 3920"/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62" name="Freeform 3921"/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63" name="Freeform 3922"/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64" name="Freeform 3923"/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65" name="Freeform 3924"/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66" name="Freeform 3925"/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67" name="Freeform 3926"/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68" name="Freeform 3927"/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69" name="Freeform 3928"/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70" name="Freeform 3929"/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71" name="Freeform 3930"/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72" name="Freeform 3931"/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73" name="Freeform 3932"/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74" name="Freeform 3933"/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75" name="Freeform 3934"/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76" name="Freeform 3935"/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77" name="Freeform 3936"/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78" name="Freeform 3937"/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79" name="Freeform 3938"/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80" name="Freeform 3939"/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81" name="Freeform 3940"/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82" name="Freeform 3941"/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83" name="Freeform 3942"/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684" name="Picture 3943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85" name="Connecteur droit avec flèche 684"/>
          <p:cNvCxnSpPr>
            <a:cxnSpLocks/>
          </p:cNvCxnSpPr>
          <p:nvPr/>
        </p:nvCxnSpPr>
        <p:spPr>
          <a:xfrm flipV="1">
            <a:off x="2475721" y="5237506"/>
            <a:ext cx="971195" cy="47254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7" name="Connecteur droit avec flèche 686"/>
          <p:cNvCxnSpPr>
            <a:cxnSpLocks/>
            <a:stCxn id="237" idx="3"/>
          </p:cNvCxnSpPr>
          <p:nvPr/>
        </p:nvCxnSpPr>
        <p:spPr>
          <a:xfrm flipV="1">
            <a:off x="6803303" y="1098659"/>
            <a:ext cx="375475" cy="51201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EF11EA31-F281-4150-9D64-6A1AE229D5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8568" y="3453715"/>
            <a:ext cx="968839" cy="512189"/>
          </a:xfrm>
          <a:prstGeom prst="rect">
            <a:avLst/>
          </a:prstGeom>
        </p:spPr>
      </p:pic>
      <p:sp>
        <p:nvSpPr>
          <p:cNvPr id="694" name="ZoneTexte 693">
            <a:extLst>
              <a:ext uri="{FF2B5EF4-FFF2-40B4-BE49-F238E27FC236}">
                <a16:creationId xmlns:a16="http://schemas.microsoft.com/office/drawing/2014/main" id="{D39684F5-BDDE-4909-81E5-541A1CB95592}"/>
              </a:ext>
            </a:extLst>
          </p:cNvPr>
          <p:cNvSpPr txBox="1"/>
          <p:nvPr/>
        </p:nvSpPr>
        <p:spPr>
          <a:xfrm>
            <a:off x="1040999" y="2347076"/>
            <a:ext cx="1367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/>
              <a:t>Traction    Grand Croix</a:t>
            </a:r>
          </a:p>
          <a:p>
            <a:pPr algn="ctr"/>
            <a:r>
              <a:rPr lang="fr-FR" sz="1000" b="1" dirty="0"/>
              <a:t>4 tournées</a:t>
            </a:r>
          </a:p>
          <a:p>
            <a:pPr algn="ctr"/>
            <a:r>
              <a:rPr lang="fr-FR" sz="1000" b="1" dirty="0"/>
              <a:t>Transport Blanc</a:t>
            </a:r>
          </a:p>
          <a:p>
            <a:pPr algn="ctr"/>
            <a:endParaRPr lang="fr-FR" sz="1000" dirty="0"/>
          </a:p>
        </p:txBody>
      </p:sp>
      <p:sp>
        <p:nvSpPr>
          <p:cNvPr id="709" name="ZoneTexte 708">
            <a:extLst>
              <a:ext uri="{FF2B5EF4-FFF2-40B4-BE49-F238E27FC236}">
                <a16:creationId xmlns:a16="http://schemas.microsoft.com/office/drawing/2014/main" id="{04BFA2B0-C67B-4554-A0E0-B0C24681A00E}"/>
              </a:ext>
            </a:extLst>
          </p:cNvPr>
          <p:cNvSpPr txBox="1"/>
          <p:nvPr/>
        </p:nvSpPr>
        <p:spPr>
          <a:xfrm>
            <a:off x="406101" y="5537133"/>
            <a:ext cx="11881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Francheville-Lyon</a:t>
            </a:r>
          </a:p>
        </p:txBody>
      </p:sp>
      <p:pic>
        <p:nvPicPr>
          <p:cNvPr id="712" name="Image 711">
            <a:extLst>
              <a:ext uri="{FF2B5EF4-FFF2-40B4-BE49-F238E27FC236}">
                <a16:creationId xmlns:a16="http://schemas.microsoft.com/office/drawing/2014/main" id="{17621931-78BA-4494-B4AD-ACAC07AE6D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662" y="4867099"/>
            <a:ext cx="881148" cy="465830"/>
          </a:xfrm>
          <a:prstGeom prst="rect">
            <a:avLst/>
          </a:prstGeom>
        </p:spPr>
      </p:pic>
      <p:grpSp>
        <p:nvGrpSpPr>
          <p:cNvPr id="713" name="Groupe 712">
            <a:extLst>
              <a:ext uri="{FF2B5EF4-FFF2-40B4-BE49-F238E27FC236}">
                <a16:creationId xmlns:a16="http://schemas.microsoft.com/office/drawing/2014/main" id="{AC8142B5-CFAA-425D-B252-B8734A2C28E4}"/>
              </a:ext>
            </a:extLst>
          </p:cNvPr>
          <p:cNvGrpSpPr/>
          <p:nvPr/>
        </p:nvGrpSpPr>
        <p:grpSpPr>
          <a:xfrm>
            <a:off x="2253598" y="5811392"/>
            <a:ext cx="527485" cy="567296"/>
            <a:chOff x="7412993" y="1169792"/>
            <a:chExt cx="1306513" cy="530225"/>
          </a:xfrm>
        </p:grpSpPr>
        <p:sp>
          <p:nvSpPr>
            <p:cNvPr id="714" name="Freeform 3909">
              <a:extLst>
                <a:ext uri="{FF2B5EF4-FFF2-40B4-BE49-F238E27FC236}">
                  <a16:creationId xmlns:a16="http://schemas.microsoft.com/office/drawing/2014/main" id="{71EA4D10-73C5-49AB-8E05-84B3BAAC3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15" name="Freeform 3910">
              <a:extLst>
                <a:ext uri="{FF2B5EF4-FFF2-40B4-BE49-F238E27FC236}">
                  <a16:creationId xmlns:a16="http://schemas.microsoft.com/office/drawing/2014/main" id="{975DFA48-70D6-4FED-BD3A-02BBFA0EE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16" name="Freeform 3911">
              <a:extLst>
                <a:ext uri="{FF2B5EF4-FFF2-40B4-BE49-F238E27FC236}">
                  <a16:creationId xmlns:a16="http://schemas.microsoft.com/office/drawing/2014/main" id="{CCB978A8-2F02-4A49-B99F-095B310BA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17" name="Freeform 3912">
              <a:extLst>
                <a:ext uri="{FF2B5EF4-FFF2-40B4-BE49-F238E27FC236}">
                  <a16:creationId xmlns:a16="http://schemas.microsoft.com/office/drawing/2014/main" id="{7CD62ACE-E91B-414F-9C71-28564A556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18" name="Freeform 3913">
              <a:extLst>
                <a:ext uri="{FF2B5EF4-FFF2-40B4-BE49-F238E27FC236}">
                  <a16:creationId xmlns:a16="http://schemas.microsoft.com/office/drawing/2014/main" id="{4964138E-1EEB-47B8-9F25-A90AEBF24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19" name="Freeform 3914">
              <a:extLst>
                <a:ext uri="{FF2B5EF4-FFF2-40B4-BE49-F238E27FC236}">
                  <a16:creationId xmlns:a16="http://schemas.microsoft.com/office/drawing/2014/main" id="{0E06D010-DBB6-44A3-A277-A6B9DAD78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20" name="Freeform 3915">
              <a:extLst>
                <a:ext uri="{FF2B5EF4-FFF2-40B4-BE49-F238E27FC236}">
                  <a16:creationId xmlns:a16="http://schemas.microsoft.com/office/drawing/2014/main" id="{4485F3EB-9BDE-450D-AF9E-AC379CCCE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21" name="Freeform 3916">
              <a:extLst>
                <a:ext uri="{FF2B5EF4-FFF2-40B4-BE49-F238E27FC236}">
                  <a16:creationId xmlns:a16="http://schemas.microsoft.com/office/drawing/2014/main" id="{81CBCB25-E4A2-4E37-B09C-DAA70D4C3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22" name="Freeform 3917">
              <a:extLst>
                <a:ext uri="{FF2B5EF4-FFF2-40B4-BE49-F238E27FC236}">
                  <a16:creationId xmlns:a16="http://schemas.microsoft.com/office/drawing/2014/main" id="{73AD713D-8E30-4869-9402-92DB805EE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23" name="Freeform 3918">
              <a:extLst>
                <a:ext uri="{FF2B5EF4-FFF2-40B4-BE49-F238E27FC236}">
                  <a16:creationId xmlns:a16="http://schemas.microsoft.com/office/drawing/2014/main" id="{BA8B648F-4F4C-40F9-BF68-1D035E05E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24" name="Freeform 3919">
              <a:extLst>
                <a:ext uri="{FF2B5EF4-FFF2-40B4-BE49-F238E27FC236}">
                  <a16:creationId xmlns:a16="http://schemas.microsoft.com/office/drawing/2014/main" id="{410E0FA5-06FB-4E9E-9A85-1E18B679D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25" name="Freeform 3920">
              <a:extLst>
                <a:ext uri="{FF2B5EF4-FFF2-40B4-BE49-F238E27FC236}">
                  <a16:creationId xmlns:a16="http://schemas.microsoft.com/office/drawing/2014/main" id="{0F73E70B-8F78-44D3-AE9A-E7E752CCC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26" name="Freeform 3921">
              <a:extLst>
                <a:ext uri="{FF2B5EF4-FFF2-40B4-BE49-F238E27FC236}">
                  <a16:creationId xmlns:a16="http://schemas.microsoft.com/office/drawing/2014/main" id="{35205EC6-E80A-492F-8453-240861202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27" name="Freeform 3922">
              <a:extLst>
                <a:ext uri="{FF2B5EF4-FFF2-40B4-BE49-F238E27FC236}">
                  <a16:creationId xmlns:a16="http://schemas.microsoft.com/office/drawing/2014/main" id="{B4B5D873-E24E-4B2C-AFE9-DF7D4553A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28" name="Freeform 3923">
              <a:extLst>
                <a:ext uri="{FF2B5EF4-FFF2-40B4-BE49-F238E27FC236}">
                  <a16:creationId xmlns:a16="http://schemas.microsoft.com/office/drawing/2014/main" id="{120AB36A-022A-43AA-A0E2-CEAE0D5EC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29" name="Freeform 3924">
              <a:extLst>
                <a:ext uri="{FF2B5EF4-FFF2-40B4-BE49-F238E27FC236}">
                  <a16:creationId xmlns:a16="http://schemas.microsoft.com/office/drawing/2014/main" id="{D0C07B16-06CD-428C-A60D-A309582AF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30" name="Freeform 3925">
              <a:extLst>
                <a:ext uri="{FF2B5EF4-FFF2-40B4-BE49-F238E27FC236}">
                  <a16:creationId xmlns:a16="http://schemas.microsoft.com/office/drawing/2014/main" id="{67437313-BFED-4C7D-A560-30B8378F2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31" name="Freeform 3926">
              <a:extLst>
                <a:ext uri="{FF2B5EF4-FFF2-40B4-BE49-F238E27FC236}">
                  <a16:creationId xmlns:a16="http://schemas.microsoft.com/office/drawing/2014/main" id="{8608FA77-E695-4542-A1A4-3F7A5AF70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32" name="Freeform 3927">
              <a:extLst>
                <a:ext uri="{FF2B5EF4-FFF2-40B4-BE49-F238E27FC236}">
                  <a16:creationId xmlns:a16="http://schemas.microsoft.com/office/drawing/2014/main" id="{FC2FD4FC-F04D-449E-9742-8D761BC7E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33" name="Freeform 3928">
              <a:extLst>
                <a:ext uri="{FF2B5EF4-FFF2-40B4-BE49-F238E27FC236}">
                  <a16:creationId xmlns:a16="http://schemas.microsoft.com/office/drawing/2014/main" id="{C9923E0C-CF95-4E93-BE63-7172FA964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34" name="Freeform 3929">
              <a:extLst>
                <a:ext uri="{FF2B5EF4-FFF2-40B4-BE49-F238E27FC236}">
                  <a16:creationId xmlns:a16="http://schemas.microsoft.com/office/drawing/2014/main" id="{FD2EC714-A9A6-491E-BCBB-3A5EE214C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35" name="Freeform 3930">
              <a:extLst>
                <a:ext uri="{FF2B5EF4-FFF2-40B4-BE49-F238E27FC236}">
                  <a16:creationId xmlns:a16="http://schemas.microsoft.com/office/drawing/2014/main" id="{ECC85AC3-97C1-43B4-80F8-B3FD55299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36" name="Freeform 3931">
              <a:extLst>
                <a:ext uri="{FF2B5EF4-FFF2-40B4-BE49-F238E27FC236}">
                  <a16:creationId xmlns:a16="http://schemas.microsoft.com/office/drawing/2014/main" id="{6314ADE2-D418-4011-9BBD-7BA970150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37" name="Freeform 3932">
              <a:extLst>
                <a:ext uri="{FF2B5EF4-FFF2-40B4-BE49-F238E27FC236}">
                  <a16:creationId xmlns:a16="http://schemas.microsoft.com/office/drawing/2014/main" id="{EF804E7E-8FEA-4F10-86AB-F2FEF0036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38" name="Freeform 3933">
              <a:extLst>
                <a:ext uri="{FF2B5EF4-FFF2-40B4-BE49-F238E27FC236}">
                  <a16:creationId xmlns:a16="http://schemas.microsoft.com/office/drawing/2014/main" id="{98F1936F-C976-4802-BB23-B2CB6E4AF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39" name="Freeform 3934">
              <a:extLst>
                <a:ext uri="{FF2B5EF4-FFF2-40B4-BE49-F238E27FC236}">
                  <a16:creationId xmlns:a16="http://schemas.microsoft.com/office/drawing/2014/main" id="{944393BF-F11E-422D-8295-4576E680F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40" name="Freeform 3935">
              <a:extLst>
                <a:ext uri="{FF2B5EF4-FFF2-40B4-BE49-F238E27FC236}">
                  <a16:creationId xmlns:a16="http://schemas.microsoft.com/office/drawing/2014/main" id="{95A2CCD3-BBAE-4A87-A069-73DBAA84F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41" name="Freeform 3936">
              <a:extLst>
                <a:ext uri="{FF2B5EF4-FFF2-40B4-BE49-F238E27FC236}">
                  <a16:creationId xmlns:a16="http://schemas.microsoft.com/office/drawing/2014/main" id="{7FD0BEE2-9A86-4B33-92C0-30CBD273C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42" name="Freeform 3937">
              <a:extLst>
                <a:ext uri="{FF2B5EF4-FFF2-40B4-BE49-F238E27FC236}">
                  <a16:creationId xmlns:a16="http://schemas.microsoft.com/office/drawing/2014/main" id="{F36EAC22-CD2D-437A-B51B-59EC17210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43" name="Freeform 3938">
              <a:extLst>
                <a:ext uri="{FF2B5EF4-FFF2-40B4-BE49-F238E27FC236}">
                  <a16:creationId xmlns:a16="http://schemas.microsoft.com/office/drawing/2014/main" id="{08A6A7B6-AB8D-44D8-BE8B-E9147EF6B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44" name="Freeform 3939">
              <a:extLst>
                <a:ext uri="{FF2B5EF4-FFF2-40B4-BE49-F238E27FC236}">
                  <a16:creationId xmlns:a16="http://schemas.microsoft.com/office/drawing/2014/main" id="{F3E814E1-0CE9-412D-B339-8556674D4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45" name="Freeform 3940">
              <a:extLst>
                <a:ext uri="{FF2B5EF4-FFF2-40B4-BE49-F238E27FC236}">
                  <a16:creationId xmlns:a16="http://schemas.microsoft.com/office/drawing/2014/main" id="{26944F5C-2476-4CC4-8313-5AB5CE573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46" name="Freeform 3941">
              <a:extLst>
                <a:ext uri="{FF2B5EF4-FFF2-40B4-BE49-F238E27FC236}">
                  <a16:creationId xmlns:a16="http://schemas.microsoft.com/office/drawing/2014/main" id="{40F1294B-6537-4899-AD69-47F69CF10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47" name="Freeform 3942">
              <a:extLst>
                <a:ext uri="{FF2B5EF4-FFF2-40B4-BE49-F238E27FC236}">
                  <a16:creationId xmlns:a16="http://schemas.microsoft.com/office/drawing/2014/main" id="{CFC5B6F0-BCC1-4F4F-9B3F-F6408D887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748" name="Picture 3943">
              <a:extLst>
                <a:ext uri="{FF2B5EF4-FFF2-40B4-BE49-F238E27FC236}">
                  <a16:creationId xmlns:a16="http://schemas.microsoft.com/office/drawing/2014/main" id="{756FC7D2-DFBF-4E4E-AD7E-22C890112E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9" name="Groupe 748">
            <a:extLst>
              <a:ext uri="{FF2B5EF4-FFF2-40B4-BE49-F238E27FC236}">
                <a16:creationId xmlns:a16="http://schemas.microsoft.com/office/drawing/2014/main" id="{D2BE0A48-AE8B-4481-B033-FFFF5D8E4AC5}"/>
              </a:ext>
            </a:extLst>
          </p:cNvPr>
          <p:cNvGrpSpPr/>
          <p:nvPr/>
        </p:nvGrpSpPr>
        <p:grpSpPr>
          <a:xfrm>
            <a:off x="2778486" y="5948393"/>
            <a:ext cx="527485" cy="567296"/>
            <a:chOff x="7412993" y="1169792"/>
            <a:chExt cx="1306513" cy="530225"/>
          </a:xfrm>
        </p:grpSpPr>
        <p:sp>
          <p:nvSpPr>
            <p:cNvPr id="750" name="Freeform 3909">
              <a:extLst>
                <a:ext uri="{FF2B5EF4-FFF2-40B4-BE49-F238E27FC236}">
                  <a16:creationId xmlns:a16="http://schemas.microsoft.com/office/drawing/2014/main" id="{4907EECB-EEB9-439F-9D79-05C640D62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51" name="Freeform 3910">
              <a:extLst>
                <a:ext uri="{FF2B5EF4-FFF2-40B4-BE49-F238E27FC236}">
                  <a16:creationId xmlns:a16="http://schemas.microsoft.com/office/drawing/2014/main" id="{096963B2-517D-46E5-BBF4-8D2FA595D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52" name="Freeform 3911">
              <a:extLst>
                <a:ext uri="{FF2B5EF4-FFF2-40B4-BE49-F238E27FC236}">
                  <a16:creationId xmlns:a16="http://schemas.microsoft.com/office/drawing/2014/main" id="{546C355D-92DB-464D-A1A2-02AFE4DCC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53" name="Freeform 3912">
              <a:extLst>
                <a:ext uri="{FF2B5EF4-FFF2-40B4-BE49-F238E27FC236}">
                  <a16:creationId xmlns:a16="http://schemas.microsoft.com/office/drawing/2014/main" id="{4CE27398-2A02-41D2-9C16-9B5CCD263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54" name="Freeform 3913">
              <a:extLst>
                <a:ext uri="{FF2B5EF4-FFF2-40B4-BE49-F238E27FC236}">
                  <a16:creationId xmlns:a16="http://schemas.microsoft.com/office/drawing/2014/main" id="{92B8E972-D3D8-49EE-ACA7-5AF67DF84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55" name="Freeform 3914">
              <a:extLst>
                <a:ext uri="{FF2B5EF4-FFF2-40B4-BE49-F238E27FC236}">
                  <a16:creationId xmlns:a16="http://schemas.microsoft.com/office/drawing/2014/main" id="{1CEF9CD8-0B11-44C2-AE6B-9D037311A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56" name="Freeform 3915">
              <a:extLst>
                <a:ext uri="{FF2B5EF4-FFF2-40B4-BE49-F238E27FC236}">
                  <a16:creationId xmlns:a16="http://schemas.microsoft.com/office/drawing/2014/main" id="{52FA1FC2-E938-4558-BC24-F1FD2B19E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57" name="Freeform 3916">
              <a:extLst>
                <a:ext uri="{FF2B5EF4-FFF2-40B4-BE49-F238E27FC236}">
                  <a16:creationId xmlns:a16="http://schemas.microsoft.com/office/drawing/2014/main" id="{A124D129-4E38-44BB-A9A3-DE642853D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58" name="Freeform 3917">
              <a:extLst>
                <a:ext uri="{FF2B5EF4-FFF2-40B4-BE49-F238E27FC236}">
                  <a16:creationId xmlns:a16="http://schemas.microsoft.com/office/drawing/2014/main" id="{11B484A3-81A2-4E88-98CF-727E37547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59" name="Freeform 3918">
              <a:extLst>
                <a:ext uri="{FF2B5EF4-FFF2-40B4-BE49-F238E27FC236}">
                  <a16:creationId xmlns:a16="http://schemas.microsoft.com/office/drawing/2014/main" id="{8F6E6BCD-9CAD-4E84-9C2F-5B42EED48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60" name="Freeform 3919">
              <a:extLst>
                <a:ext uri="{FF2B5EF4-FFF2-40B4-BE49-F238E27FC236}">
                  <a16:creationId xmlns:a16="http://schemas.microsoft.com/office/drawing/2014/main" id="{1C367298-F783-46A0-945A-F436E7319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61" name="Freeform 3920">
              <a:extLst>
                <a:ext uri="{FF2B5EF4-FFF2-40B4-BE49-F238E27FC236}">
                  <a16:creationId xmlns:a16="http://schemas.microsoft.com/office/drawing/2014/main" id="{E12D17A2-162C-4AEC-9321-D7E7B3742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62" name="Freeform 3921">
              <a:extLst>
                <a:ext uri="{FF2B5EF4-FFF2-40B4-BE49-F238E27FC236}">
                  <a16:creationId xmlns:a16="http://schemas.microsoft.com/office/drawing/2014/main" id="{E7F263CA-E0BE-4410-8A8E-127280282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63" name="Freeform 3922">
              <a:extLst>
                <a:ext uri="{FF2B5EF4-FFF2-40B4-BE49-F238E27FC236}">
                  <a16:creationId xmlns:a16="http://schemas.microsoft.com/office/drawing/2014/main" id="{890CA81B-3181-4433-8D4F-FE9039685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64" name="Freeform 3923">
              <a:extLst>
                <a:ext uri="{FF2B5EF4-FFF2-40B4-BE49-F238E27FC236}">
                  <a16:creationId xmlns:a16="http://schemas.microsoft.com/office/drawing/2014/main" id="{A2D42212-8EE4-4072-A843-59D607F54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65" name="Freeform 3924">
              <a:extLst>
                <a:ext uri="{FF2B5EF4-FFF2-40B4-BE49-F238E27FC236}">
                  <a16:creationId xmlns:a16="http://schemas.microsoft.com/office/drawing/2014/main" id="{B70FAD49-1816-48A7-A309-C275714DC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66" name="Freeform 3925">
              <a:extLst>
                <a:ext uri="{FF2B5EF4-FFF2-40B4-BE49-F238E27FC236}">
                  <a16:creationId xmlns:a16="http://schemas.microsoft.com/office/drawing/2014/main" id="{EDAC55A8-5708-4FCE-9E7D-9E1053451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67" name="Freeform 3926">
              <a:extLst>
                <a:ext uri="{FF2B5EF4-FFF2-40B4-BE49-F238E27FC236}">
                  <a16:creationId xmlns:a16="http://schemas.microsoft.com/office/drawing/2014/main" id="{39393FF5-12A7-43F8-9F11-E93CF12A0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68" name="Freeform 3927">
              <a:extLst>
                <a:ext uri="{FF2B5EF4-FFF2-40B4-BE49-F238E27FC236}">
                  <a16:creationId xmlns:a16="http://schemas.microsoft.com/office/drawing/2014/main" id="{62E0E3CC-AAE6-4C03-8570-235EF4101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69" name="Freeform 3928">
              <a:extLst>
                <a:ext uri="{FF2B5EF4-FFF2-40B4-BE49-F238E27FC236}">
                  <a16:creationId xmlns:a16="http://schemas.microsoft.com/office/drawing/2014/main" id="{2A32A66F-2211-456E-9725-5D448B60E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70" name="Freeform 3929">
              <a:extLst>
                <a:ext uri="{FF2B5EF4-FFF2-40B4-BE49-F238E27FC236}">
                  <a16:creationId xmlns:a16="http://schemas.microsoft.com/office/drawing/2014/main" id="{873DC0A9-6E9A-45B2-88D0-DB4A667EC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71" name="Freeform 3930">
              <a:extLst>
                <a:ext uri="{FF2B5EF4-FFF2-40B4-BE49-F238E27FC236}">
                  <a16:creationId xmlns:a16="http://schemas.microsoft.com/office/drawing/2014/main" id="{D0BE2799-D861-4A35-B7D6-0EFF1B334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72" name="Freeform 3931">
              <a:extLst>
                <a:ext uri="{FF2B5EF4-FFF2-40B4-BE49-F238E27FC236}">
                  <a16:creationId xmlns:a16="http://schemas.microsoft.com/office/drawing/2014/main" id="{F4E6AF47-9448-4809-A6C6-A323E5ADA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73" name="Freeform 3932">
              <a:extLst>
                <a:ext uri="{FF2B5EF4-FFF2-40B4-BE49-F238E27FC236}">
                  <a16:creationId xmlns:a16="http://schemas.microsoft.com/office/drawing/2014/main" id="{3DD5A0C5-82A4-4DE1-AE47-922019758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74" name="Freeform 3933">
              <a:extLst>
                <a:ext uri="{FF2B5EF4-FFF2-40B4-BE49-F238E27FC236}">
                  <a16:creationId xmlns:a16="http://schemas.microsoft.com/office/drawing/2014/main" id="{EBA0531F-A155-4D00-A461-D0E34A888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75" name="Freeform 3934">
              <a:extLst>
                <a:ext uri="{FF2B5EF4-FFF2-40B4-BE49-F238E27FC236}">
                  <a16:creationId xmlns:a16="http://schemas.microsoft.com/office/drawing/2014/main" id="{2D218D79-3EA1-490D-958D-CB6CEBBE3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76" name="Freeform 3935">
              <a:extLst>
                <a:ext uri="{FF2B5EF4-FFF2-40B4-BE49-F238E27FC236}">
                  <a16:creationId xmlns:a16="http://schemas.microsoft.com/office/drawing/2014/main" id="{05663779-1BEF-4CE9-91B4-E24936975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77" name="Freeform 3936">
              <a:extLst>
                <a:ext uri="{FF2B5EF4-FFF2-40B4-BE49-F238E27FC236}">
                  <a16:creationId xmlns:a16="http://schemas.microsoft.com/office/drawing/2014/main" id="{67577A7E-724A-477E-B1D2-27B40B001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78" name="Freeform 3937">
              <a:extLst>
                <a:ext uri="{FF2B5EF4-FFF2-40B4-BE49-F238E27FC236}">
                  <a16:creationId xmlns:a16="http://schemas.microsoft.com/office/drawing/2014/main" id="{0977C409-2FD6-4C9A-BB60-09AA757FC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79" name="Freeform 3938">
              <a:extLst>
                <a:ext uri="{FF2B5EF4-FFF2-40B4-BE49-F238E27FC236}">
                  <a16:creationId xmlns:a16="http://schemas.microsoft.com/office/drawing/2014/main" id="{2B30FADF-7E66-4815-84B0-10810EC8F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80" name="Freeform 3939">
              <a:extLst>
                <a:ext uri="{FF2B5EF4-FFF2-40B4-BE49-F238E27FC236}">
                  <a16:creationId xmlns:a16="http://schemas.microsoft.com/office/drawing/2014/main" id="{86BF4471-923D-4359-A807-16DC29F9F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81" name="Freeform 3940">
              <a:extLst>
                <a:ext uri="{FF2B5EF4-FFF2-40B4-BE49-F238E27FC236}">
                  <a16:creationId xmlns:a16="http://schemas.microsoft.com/office/drawing/2014/main" id="{A4EB1DD4-7AC5-40D4-B9C4-6A35124E1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82" name="Freeform 3941">
              <a:extLst>
                <a:ext uri="{FF2B5EF4-FFF2-40B4-BE49-F238E27FC236}">
                  <a16:creationId xmlns:a16="http://schemas.microsoft.com/office/drawing/2014/main" id="{532C670C-DD23-4A5D-82CB-6896BB600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83" name="Freeform 3942">
              <a:extLst>
                <a:ext uri="{FF2B5EF4-FFF2-40B4-BE49-F238E27FC236}">
                  <a16:creationId xmlns:a16="http://schemas.microsoft.com/office/drawing/2014/main" id="{AEC3E787-C8E0-426E-A86A-3009411CA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784" name="Picture 3943">
              <a:extLst>
                <a:ext uri="{FF2B5EF4-FFF2-40B4-BE49-F238E27FC236}">
                  <a16:creationId xmlns:a16="http://schemas.microsoft.com/office/drawing/2014/main" id="{53D55CFB-E0B7-43FF-B59B-DC73B36AE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5" name="Groupe 784">
            <a:extLst>
              <a:ext uri="{FF2B5EF4-FFF2-40B4-BE49-F238E27FC236}">
                <a16:creationId xmlns:a16="http://schemas.microsoft.com/office/drawing/2014/main" id="{BB41EEC7-8288-42EC-92DF-0F5C39BCF797}"/>
              </a:ext>
            </a:extLst>
          </p:cNvPr>
          <p:cNvGrpSpPr/>
          <p:nvPr/>
        </p:nvGrpSpPr>
        <p:grpSpPr>
          <a:xfrm>
            <a:off x="3288996" y="5981156"/>
            <a:ext cx="527485" cy="567296"/>
            <a:chOff x="7412993" y="1169792"/>
            <a:chExt cx="1306513" cy="530225"/>
          </a:xfrm>
        </p:grpSpPr>
        <p:sp>
          <p:nvSpPr>
            <p:cNvPr id="786" name="Freeform 3909">
              <a:extLst>
                <a:ext uri="{FF2B5EF4-FFF2-40B4-BE49-F238E27FC236}">
                  <a16:creationId xmlns:a16="http://schemas.microsoft.com/office/drawing/2014/main" id="{6E8D1AF8-7C14-4A45-8D16-1D18D840E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87" name="Freeform 3910">
              <a:extLst>
                <a:ext uri="{FF2B5EF4-FFF2-40B4-BE49-F238E27FC236}">
                  <a16:creationId xmlns:a16="http://schemas.microsoft.com/office/drawing/2014/main" id="{ECD176CF-B182-498D-9555-C09B7F23E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88" name="Freeform 3911">
              <a:extLst>
                <a:ext uri="{FF2B5EF4-FFF2-40B4-BE49-F238E27FC236}">
                  <a16:creationId xmlns:a16="http://schemas.microsoft.com/office/drawing/2014/main" id="{A218FF49-A700-4E95-8E1A-8F6BE5A99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89" name="Freeform 3912">
              <a:extLst>
                <a:ext uri="{FF2B5EF4-FFF2-40B4-BE49-F238E27FC236}">
                  <a16:creationId xmlns:a16="http://schemas.microsoft.com/office/drawing/2014/main" id="{21E4CB87-57E4-4A50-A930-79A8A8EEE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90" name="Freeform 3913">
              <a:extLst>
                <a:ext uri="{FF2B5EF4-FFF2-40B4-BE49-F238E27FC236}">
                  <a16:creationId xmlns:a16="http://schemas.microsoft.com/office/drawing/2014/main" id="{DD190BF4-03FD-472F-83A8-634EE3FBD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91" name="Freeform 3914">
              <a:extLst>
                <a:ext uri="{FF2B5EF4-FFF2-40B4-BE49-F238E27FC236}">
                  <a16:creationId xmlns:a16="http://schemas.microsoft.com/office/drawing/2014/main" id="{4B025E2C-FCBD-42BC-86E3-257DFE9C2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92" name="Freeform 3915">
              <a:extLst>
                <a:ext uri="{FF2B5EF4-FFF2-40B4-BE49-F238E27FC236}">
                  <a16:creationId xmlns:a16="http://schemas.microsoft.com/office/drawing/2014/main" id="{CC87E780-C365-4A0A-9696-B7E840C03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93" name="Freeform 3916">
              <a:extLst>
                <a:ext uri="{FF2B5EF4-FFF2-40B4-BE49-F238E27FC236}">
                  <a16:creationId xmlns:a16="http://schemas.microsoft.com/office/drawing/2014/main" id="{2B745FE3-C16A-41F4-BA3D-4F5C9F8B0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94" name="Freeform 3917">
              <a:extLst>
                <a:ext uri="{FF2B5EF4-FFF2-40B4-BE49-F238E27FC236}">
                  <a16:creationId xmlns:a16="http://schemas.microsoft.com/office/drawing/2014/main" id="{73FAE646-82D5-41D3-859E-55BFA6804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95" name="Freeform 3918">
              <a:extLst>
                <a:ext uri="{FF2B5EF4-FFF2-40B4-BE49-F238E27FC236}">
                  <a16:creationId xmlns:a16="http://schemas.microsoft.com/office/drawing/2014/main" id="{9CD0250E-27E0-4EE2-A5B5-051E5618A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96" name="Freeform 3919">
              <a:extLst>
                <a:ext uri="{FF2B5EF4-FFF2-40B4-BE49-F238E27FC236}">
                  <a16:creationId xmlns:a16="http://schemas.microsoft.com/office/drawing/2014/main" id="{00FAFFC4-1F06-482D-8FF5-C17971399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97" name="Freeform 3920">
              <a:extLst>
                <a:ext uri="{FF2B5EF4-FFF2-40B4-BE49-F238E27FC236}">
                  <a16:creationId xmlns:a16="http://schemas.microsoft.com/office/drawing/2014/main" id="{95ADA7FA-1D31-4256-9361-5A1B61A32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98" name="Freeform 3921">
              <a:extLst>
                <a:ext uri="{FF2B5EF4-FFF2-40B4-BE49-F238E27FC236}">
                  <a16:creationId xmlns:a16="http://schemas.microsoft.com/office/drawing/2014/main" id="{1515A914-8E35-4659-B750-C2E5640D9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99" name="Freeform 3922">
              <a:extLst>
                <a:ext uri="{FF2B5EF4-FFF2-40B4-BE49-F238E27FC236}">
                  <a16:creationId xmlns:a16="http://schemas.microsoft.com/office/drawing/2014/main" id="{E5836481-EAE8-4845-A147-720AE5431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00" name="Freeform 3923">
              <a:extLst>
                <a:ext uri="{FF2B5EF4-FFF2-40B4-BE49-F238E27FC236}">
                  <a16:creationId xmlns:a16="http://schemas.microsoft.com/office/drawing/2014/main" id="{AE33E67B-5CAC-42C9-99E6-4F58DAA5A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01" name="Freeform 3924">
              <a:extLst>
                <a:ext uri="{FF2B5EF4-FFF2-40B4-BE49-F238E27FC236}">
                  <a16:creationId xmlns:a16="http://schemas.microsoft.com/office/drawing/2014/main" id="{DB45E368-B511-4356-A81E-4D5FD8BEB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02" name="Freeform 3925">
              <a:extLst>
                <a:ext uri="{FF2B5EF4-FFF2-40B4-BE49-F238E27FC236}">
                  <a16:creationId xmlns:a16="http://schemas.microsoft.com/office/drawing/2014/main" id="{6A4BE98E-F591-4408-9010-85B4355E1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03" name="Freeform 3926">
              <a:extLst>
                <a:ext uri="{FF2B5EF4-FFF2-40B4-BE49-F238E27FC236}">
                  <a16:creationId xmlns:a16="http://schemas.microsoft.com/office/drawing/2014/main" id="{AE05A5DE-805B-4114-984B-551460B12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04" name="Freeform 3927">
              <a:extLst>
                <a:ext uri="{FF2B5EF4-FFF2-40B4-BE49-F238E27FC236}">
                  <a16:creationId xmlns:a16="http://schemas.microsoft.com/office/drawing/2014/main" id="{C80CD797-6226-4BAB-978D-9C76FD9F5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05" name="Freeform 3928">
              <a:extLst>
                <a:ext uri="{FF2B5EF4-FFF2-40B4-BE49-F238E27FC236}">
                  <a16:creationId xmlns:a16="http://schemas.microsoft.com/office/drawing/2014/main" id="{0802CEA2-095A-4508-A8DE-F9292B292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06" name="Freeform 3929">
              <a:extLst>
                <a:ext uri="{FF2B5EF4-FFF2-40B4-BE49-F238E27FC236}">
                  <a16:creationId xmlns:a16="http://schemas.microsoft.com/office/drawing/2014/main" id="{70F43028-5D42-40F2-9E39-C06AAA77E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07" name="Freeform 3930">
              <a:extLst>
                <a:ext uri="{FF2B5EF4-FFF2-40B4-BE49-F238E27FC236}">
                  <a16:creationId xmlns:a16="http://schemas.microsoft.com/office/drawing/2014/main" id="{69112257-21BF-49AE-BD3D-CD7E1B0EF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08" name="Freeform 3931">
              <a:extLst>
                <a:ext uri="{FF2B5EF4-FFF2-40B4-BE49-F238E27FC236}">
                  <a16:creationId xmlns:a16="http://schemas.microsoft.com/office/drawing/2014/main" id="{E347EB8D-AFF4-4C48-BD72-9BE0FDD15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09" name="Freeform 3932">
              <a:extLst>
                <a:ext uri="{FF2B5EF4-FFF2-40B4-BE49-F238E27FC236}">
                  <a16:creationId xmlns:a16="http://schemas.microsoft.com/office/drawing/2014/main" id="{1EC777D5-5DFA-45AE-BD23-F2009F95A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10" name="Freeform 3933">
              <a:extLst>
                <a:ext uri="{FF2B5EF4-FFF2-40B4-BE49-F238E27FC236}">
                  <a16:creationId xmlns:a16="http://schemas.microsoft.com/office/drawing/2014/main" id="{1E0202FD-9F40-46C6-825B-A8DEBA485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11" name="Freeform 3934">
              <a:extLst>
                <a:ext uri="{FF2B5EF4-FFF2-40B4-BE49-F238E27FC236}">
                  <a16:creationId xmlns:a16="http://schemas.microsoft.com/office/drawing/2014/main" id="{27250788-7E88-4EB0-9D5C-D67CE8C03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12" name="Freeform 3935">
              <a:extLst>
                <a:ext uri="{FF2B5EF4-FFF2-40B4-BE49-F238E27FC236}">
                  <a16:creationId xmlns:a16="http://schemas.microsoft.com/office/drawing/2014/main" id="{2AFD9E81-FBE8-4012-AFFA-604196646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13" name="Freeform 3936">
              <a:extLst>
                <a:ext uri="{FF2B5EF4-FFF2-40B4-BE49-F238E27FC236}">
                  <a16:creationId xmlns:a16="http://schemas.microsoft.com/office/drawing/2014/main" id="{B4C021D8-95AD-4F3E-9FB4-4AF53EDBC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14" name="Freeform 3937">
              <a:extLst>
                <a:ext uri="{FF2B5EF4-FFF2-40B4-BE49-F238E27FC236}">
                  <a16:creationId xmlns:a16="http://schemas.microsoft.com/office/drawing/2014/main" id="{12EDA54E-AB09-43AB-A476-DA3C138FC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15" name="Freeform 3938">
              <a:extLst>
                <a:ext uri="{FF2B5EF4-FFF2-40B4-BE49-F238E27FC236}">
                  <a16:creationId xmlns:a16="http://schemas.microsoft.com/office/drawing/2014/main" id="{078A1D41-9F25-4F7E-936C-6E71CFC95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16" name="Freeform 3939">
              <a:extLst>
                <a:ext uri="{FF2B5EF4-FFF2-40B4-BE49-F238E27FC236}">
                  <a16:creationId xmlns:a16="http://schemas.microsoft.com/office/drawing/2014/main" id="{B655820A-1C83-4E92-A094-49C79571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17" name="Freeform 3940">
              <a:extLst>
                <a:ext uri="{FF2B5EF4-FFF2-40B4-BE49-F238E27FC236}">
                  <a16:creationId xmlns:a16="http://schemas.microsoft.com/office/drawing/2014/main" id="{9A7405A4-26FF-4A85-9EEC-17BEAFA2D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18" name="Freeform 3941">
              <a:extLst>
                <a:ext uri="{FF2B5EF4-FFF2-40B4-BE49-F238E27FC236}">
                  <a16:creationId xmlns:a16="http://schemas.microsoft.com/office/drawing/2014/main" id="{0ECAE566-F581-4957-8778-E1F8A9914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19" name="Freeform 3942">
              <a:extLst>
                <a:ext uri="{FF2B5EF4-FFF2-40B4-BE49-F238E27FC236}">
                  <a16:creationId xmlns:a16="http://schemas.microsoft.com/office/drawing/2014/main" id="{7BC32B83-F9F9-4CD7-9B97-BEDCE82F8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820" name="Picture 3943">
              <a:extLst>
                <a:ext uri="{FF2B5EF4-FFF2-40B4-BE49-F238E27FC236}">
                  <a16:creationId xmlns:a16="http://schemas.microsoft.com/office/drawing/2014/main" id="{6B27DEE0-9473-49FA-B4B7-BD3B0EE7E0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1" name="Groupe 820">
            <a:extLst>
              <a:ext uri="{FF2B5EF4-FFF2-40B4-BE49-F238E27FC236}">
                <a16:creationId xmlns:a16="http://schemas.microsoft.com/office/drawing/2014/main" id="{C6D30B4B-257F-41B4-9EFB-C5F143A47674}"/>
              </a:ext>
            </a:extLst>
          </p:cNvPr>
          <p:cNvGrpSpPr/>
          <p:nvPr/>
        </p:nvGrpSpPr>
        <p:grpSpPr>
          <a:xfrm>
            <a:off x="3786954" y="6007907"/>
            <a:ext cx="527485" cy="567296"/>
            <a:chOff x="7412993" y="1169792"/>
            <a:chExt cx="1306513" cy="530225"/>
          </a:xfrm>
        </p:grpSpPr>
        <p:sp>
          <p:nvSpPr>
            <p:cNvPr id="822" name="Freeform 3909">
              <a:extLst>
                <a:ext uri="{FF2B5EF4-FFF2-40B4-BE49-F238E27FC236}">
                  <a16:creationId xmlns:a16="http://schemas.microsoft.com/office/drawing/2014/main" id="{DA6CC830-071C-4A43-88AD-2A3FE2D4E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23" name="Freeform 3910">
              <a:extLst>
                <a:ext uri="{FF2B5EF4-FFF2-40B4-BE49-F238E27FC236}">
                  <a16:creationId xmlns:a16="http://schemas.microsoft.com/office/drawing/2014/main" id="{32EFA249-0CC2-452E-A25A-682C5C7E6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24" name="Freeform 3911">
              <a:extLst>
                <a:ext uri="{FF2B5EF4-FFF2-40B4-BE49-F238E27FC236}">
                  <a16:creationId xmlns:a16="http://schemas.microsoft.com/office/drawing/2014/main" id="{485B6402-7042-4B8C-B779-984DD339A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25" name="Freeform 3912">
              <a:extLst>
                <a:ext uri="{FF2B5EF4-FFF2-40B4-BE49-F238E27FC236}">
                  <a16:creationId xmlns:a16="http://schemas.microsoft.com/office/drawing/2014/main" id="{5DC19415-9D9F-4F69-8E38-39AB636CB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26" name="Freeform 3913">
              <a:extLst>
                <a:ext uri="{FF2B5EF4-FFF2-40B4-BE49-F238E27FC236}">
                  <a16:creationId xmlns:a16="http://schemas.microsoft.com/office/drawing/2014/main" id="{BEC9B7D2-239D-4B27-A1E5-1EAE2978E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27" name="Freeform 3914">
              <a:extLst>
                <a:ext uri="{FF2B5EF4-FFF2-40B4-BE49-F238E27FC236}">
                  <a16:creationId xmlns:a16="http://schemas.microsoft.com/office/drawing/2014/main" id="{5E548686-4DF8-4377-B4F4-2F78F9C4E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28" name="Freeform 3915">
              <a:extLst>
                <a:ext uri="{FF2B5EF4-FFF2-40B4-BE49-F238E27FC236}">
                  <a16:creationId xmlns:a16="http://schemas.microsoft.com/office/drawing/2014/main" id="{5E8E97A1-E556-4A0E-9696-E9BF9B88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29" name="Freeform 3916">
              <a:extLst>
                <a:ext uri="{FF2B5EF4-FFF2-40B4-BE49-F238E27FC236}">
                  <a16:creationId xmlns:a16="http://schemas.microsoft.com/office/drawing/2014/main" id="{CA803E0C-4535-4FDB-9FB8-A6B61E47E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30" name="Freeform 3917">
              <a:extLst>
                <a:ext uri="{FF2B5EF4-FFF2-40B4-BE49-F238E27FC236}">
                  <a16:creationId xmlns:a16="http://schemas.microsoft.com/office/drawing/2014/main" id="{91FB95A0-3479-4DD0-A72E-160C5B14E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31" name="Freeform 3918">
              <a:extLst>
                <a:ext uri="{FF2B5EF4-FFF2-40B4-BE49-F238E27FC236}">
                  <a16:creationId xmlns:a16="http://schemas.microsoft.com/office/drawing/2014/main" id="{3FEA073A-37A4-4718-977D-29317A34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32" name="Freeform 3919">
              <a:extLst>
                <a:ext uri="{FF2B5EF4-FFF2-40B4-BE49-F238E27FC236}">
                  <a16:creationId xmlns:a16="http://schemas.microsoft.com/office/drawing/2014/main" id="{748561F2-73EF-4617-BC74-E4C625CD5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33" name="Freeform 3920">
              <a:extLst>
                <a:ext uri="{FF2B5EF4-FFF2-40B4-BE49-F238E27FC236}">
                  <a16:creationId xmlns:a16="http://schemas.microsoft.com/office/drawing/2014/main" id="{84E96276-7129-4DA0-999E-F616982E0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34" name="Freeform 3921">
              <a:extLst>
                <a:ext uri="{FF2B5EF4-FFF2-40B4-BE49-F238E27FC236}">
                  <a16:creationId xmlns:a16="http://schemas.microsoft.com/office/drawing/2014/main" id="{52677EF8-DF7A-4E02-B91E-4BAD7B8CD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35" name="Freeform 3922">
              <a:extLst>
                <a:ext uri="{FF2B5EF4-FFF2-40B4-BE49-F238E27FC236}">
                  <a16:creationId xmlns:a16="http://schemas.microsoft.com/office/drawing/2014/main" id="{91A1CB88-F7E8-4029-B2BD-A407707AF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36" name="Freeform 3923">
              <a:extLst>
                <a:ext uri="{FF2B5EF4-FFF2-40B4-BE49-F238E27FC236}">
                  <a16:creationId xmlns:a16="http://schemas.microsoft.com/office/drawing/2014/main" id="{E4B00541-2772-4EDB-8BA2-BF31DB98E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37" name="Freeform 3924">
              <a:extLst>
                <a:ext uri="{FF2B5EF4-FFF2-40B4-BE49-F238E27FC236}">
                  <a16:creationId xmlns:a16="http://schemas.microsoft.com/office/drawing/2014/main" id="{33916896-D044-48F9-9602-FD9231283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38" name="Freeform 3925">
              <a:extLst>
                <a:ext uri="{FF2B5EF4-FFF2-40B4-BE49-F238E27FC236}">
                  <a16:creationId xmlns:a16="http://schemas.microsoft.com/office/drawing/2014/main" id="{203E75D4-E430-4D5E-8F7C-B0A48BEED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39" name="Freeform 3926">
              <a:extLst>
                <a:ext uri="{FF2B5EF4-FFF2-40B4-BE49-F238E27FC236}">
                  <a16:creationId xmlns:a16="http://schemas.microsoft.com/office/drawing/2014/main" id="{6749F714-0D5F-4B17-B7C3-124A2B80B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40" name="Freeform 3927">
              <a:extLst>
                <a:ext uri="{FF2B5EF4-FFF2-40B4-BE49-F238E27FC236}">
                  <a16:creationId xmlns:a16="http://schemas.microsoft.com/office/drawing/2014/main" id="{69541B21-E23F-413D-91E9-B8C3E2D03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41" name="Freeform 3928">
              <a:extLst>
                <a:ext uri="{FF2B5EF4-FFF2-40B4-BE49-F238E27FC236}">
                  <a16:creationId xmlns:a16="http://schemas.microsoft.com/office/drawing/2014/main" id="{A9668475-3A3C-458B-BBEB-8276E96D4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42" name="Freeform 3929">
              <a:extLst>
                <a:ext uri="{FF2B5EF4-FFF2-40B4-BE49-F238E27FC236}">
                  <a16:creationId xmlns:a16="http://schemas.microsoft.com/office/drawing/2014/main" id="{FEAD9BED-F091-486F-8283-557B34615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43" name="Freeform 3930">
              <a:extLst>
                <a:ext uri="{FF2B5EF4-FFF2-40B4-BE49-F238E27FC236}">
                  <a16:creationId xmlns:a16="http://schemas.microsoft.com/office/drawing/2014/main" id="{309F6E98-8358-4F6F-AF2F-AFA8B4491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44" name="Freeform 3931">
              <a:extLst>
                <a:ext uri="{FF2B5EF4-FFF2-40B4-BE49-F238E27FC236}">
                  <a16:creationId xmlns:a16="http://schemas.microsoft.com/office/drawing/2014/main" id="{6A023DD4-FA7C-4BCB-A32E-5E936F92A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45" name="Freeform 3932">
              <a:extLst>
                <a:ext uri="{FF2B5EF4-FFF2-40B4-BE49-F238E27FC236}">
                  <a16:creationId xmlns:a16="http://schemas.microsoft.com/office/drawing/2014/main" id="{FE3A21A0-56F5-47C6-90EF-B906EE7B5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46" name="Freeform 3933">
              <a:extLst>
                <a:ext uri="{FF2B5EF4-FFF2-40B4-BE49-F238E27FC236}">
                  <a16:creationId xmlns:a16="http://schemas.microsoft.com/office/drawing/2014/main" id="{243901B8-3D91-4727-953D-85B868853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47" name="Freeform 3934">
              <a:extLst>
                <a:ext uri="{FF2B5EF4-FFF2-40B4-BE49-F238E27FC236}">
                  <a16:creationId xmlns:a16="http://schemas.microsoft.com/office/drawing/2014/main" id="{CB876CF4-D84E-4B6F-B008-8BC54ECD7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48" name="Freeform 3935">
              <a:extLst>
                <a:ext uri="{FF2B5EF4-FFF2-40B4-BE49-F238E27FC236}">
                  <a16:creationId xmlns:a16="http://schemas.microsoft.com/office/drawing/2014/main" id="{C88C747D-B139-4E0E-8E92-5EBCEBDEE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49" name="Freeform 3936">
              <a:extLst>
                <a:ext uri="{FF2B5EF4-FFF2-40B4-BE49-F238E27FC236}">
                  <a16:creationId xmlns:a16="http://schemas.microsoft.com/office/drawing/2014/main" id="{07FA480C-F5B9-439E-9589-263A3B858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50" name="Freeform 3937">
              <a:extLst>
                <a:ext uri="{FF2B5EF4-FFF2-40B4-BE49-F238E27FC236}">
                  <a16:creationId xmlns:a16="http://schemas.microsoft.com/office/drawing/2014/main" id="{EAE70D1C-2952-4C95-AE66-C8244BBBB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51" name="Freeform 3938">
              <a:extLst>
                <a:ext uri="{FF2B5EF4-FFF2-40B4-BE49-F238E27FC236}">
                  <a16:creationId xmlns:a16="http://schemas.microsoft.com/office/drawing/2014/main" id="{74BFCE56-F4BD-4F71-A4A8-2C17316E5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52" name="Freeform 3939">
              <a:extLst>
                <a:ext uri="{FF2B5EF4-FFF2-40B4-BE49-F238E27FC236}">
                  <a16:creationId xmlns:a16="http://schemas.microsoft.com/office/drawing/2014/main" id="{13062795-A5CA-4E7E-8691-B29BFE627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53" name="Freeform 3940">
              <a:extLst>
                <a:ext uri="{FF2B5EF4-FFF2-40B4-BE49-F238E27FC236}">
                  <a16:creationId xmlns:a16="http://schemas.microsoft.com/office/drawing/2014/main" id="{CBDBBF99-25D3-4DF7-A363-C64388195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54" name="Freeform 3941">
              <a:extLst>
                <a:ext uri="{FF2B5EF4-FFF2-40B4-BE49-F238E27FC236}">
                  <a16:creationId xmlns:a16="http://schemas.microsoft.com/office/drawing/2014/main" id="{B377E829-3BE7-481B-B2C6-DC01A17B3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55" name="Freeform 3942">
              <a:extLst>
                <a:ext uri="{FF2B5EF4-FFF2-40B4-BE49-F238E27FC236}">
                  <a16:creationId xmlns:a16="http://schemas.microsoft.com/office/drawing/2014/main" id="{1797555E-7AB8-4E58-8D7D-A9227D380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856" name="Picture 3943">
              <a:extLst>
                <a:ext uri="{FF2B5EF4-FFF2-40B4-BE49-F238E27FC236}">
                  <a16:creationId xmlns:a16="http://schemas.microsoft.com/office/drawing/2014/main" id="{660CC7C4-B7C6-4720-9A6B-F672B61AB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57" name="Groupe 856">
            <a:extLst>
              <a:ext uri="{FF2B5EF4-FFF2-40B4-BE49-F238E27FC236}">
                <a16:creationId xmlns:a16="http://schemas.microsoft.com/office/drawing/2014/main" id="{E40DEAF2-9467-4663-92EB-5F7454DDBF3E}"/>
              </a:ext>
            </a:extLst>
          </p:cNvPr>
          <p:cNvGrpSpPr/>
          <p:nvPr/>
        </p:nvGrpSpPr>
        <p:grpSpPr>
          <a:xfrm>
            <a:off x="4291159" y="6017870"/>
            <a:ext cx="527485" cy="567296"/>
            <a:chOff x="7412993" y="1169792"/>
            <a:chExt cx="1306513" cy="530225"/>
          </a:xfrm>
        </p:grpSpPr>
        <p:sp>
          <p:nvSpPr>
            <p:cNvPr id="858" name="Freeform 3909">
              <a:extLst>
                <a:ext uri="{FF2B5EF4-FFF2-40B4-BE49-F238E27FC236}">
                  <a16:creationId xmlns:a16="http://schemas.microsoft.com/office/drawing/2014/main" id="{183498DE-DBFB-4437-A626-1D71EFA80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59" name="Freeform 3910">
              <a:extLst>
                <a:ext uri="{FF2B5EF4-FFF2-40B4-BE49-F238E27FC236}">
                  <a16:creationId xmlns:a16="http://schemas.microsoft.com/office/drawing/2014/main" id="{73F96E76-9FAF-4F2D-A467-0306280DF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60" name="Freeform 3911">
              <a:extLst>
                <a:ext uri="{FF2B5EF4-FFF2-40B4-BE49-F238E27FC236}">
                  <a16:creationId xmlns:a16="http://schemas.microsoft.com/office/drawing/2014/main" id="{252044AC-FC8A-4638-AC9F-DC8128BA4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61" name="Freeform 3912">
              <a:extLst>
                <a:ext uri="{FF2B5EF4-FFF2-40B4-BE49-F238E27FC236}">
                  <a16:creationId xmlns:a16="http://schemas.microsoft.com/office/drawing/2014/main" id="{C9043FEF-2A6E-4C3C-AB7A-ED21EDEF1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62" name="Freeform 3913">
              <a:extLst>
                <a:ext uri="{FF2B5EF4-FFF2-40B4-BE49-F238E27FC236}">
                  <a16:creationId xmlns:a16="http://schemas.microsoft.com/office/drawing/2014/main" id="{BC2FF5CA-2757-45FB-BEF1-B81FCB282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63" name="Freeform 3914">
              <a:extLst>
                <a:ext uri="{FF2B5EF4-FFF2-40B4-BE49-F238E27FC236}">
                  <a16:creationId xmlns:a16="http://schemas.microsoft.com/office/drawing/2014/main" id="{BE4FD296-9C93-4851-BB79-F8EB6D903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64" name="Freeform 3915">
              <a:extLst>
                <a:ext uri="{FF2B5EF4-FFF2-40B4-BE49-F238E27FC236}">
                  <a16:creationId xmlns:a16="http://schemas.microsoft.com/office/drawing/2014/main" id="{19CCFBFC-3568-44B6-B7E5-B3C26334F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65" name="Freeform 3916">
              <a:extLst>
                <a:ext uri="{FF2B5EF4-FFF2-40B4-BE49-F238E27FC236}">
                  <a16:creationId xmlns:a16="http://schemas.microsoft.com/office/drawing/2014/main" id="{73A2D2C3-F190-4879-95EC-E7FB5597D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66" name="Freeform 3917">
              <a:extLst>
                <a:ext uri="{FF2B5EF4-FFF2-40B4-BE49-F238E27FC236}">
                  <a16:creationId xmlns:a16="http://schemas.microsoft.com/office/drawing/2014/main" id="{0678C48F-39A8-4F79-BEE0-5C3F5A2DD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67" name="Freeform 3918">
              <a:extLst>
                <a:ext uri="{FF2B5EF4-FFF2-40B4-BE49-F238E27FC236}">
                  <a16:creationId xmlns:a16="http://schemas.microsoft.com/office/drawing/2014/main" id="{6645815B-0256-4BE8-BA7B-0AAE750DA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68" name="Freeform 3919">
              <a:extLst>
                <a:ext uri="{FF2B5EF4-FFF2-40B4-BE49-F238E27FC236}">
                  <a16:creationId xmlns:a16="http://schemas.microsoft.com/office/drawing/2014/main" id="{E119A8BC-3A08-4EAA-A7FC-C669C39BF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69" name="Freeform 3920">
              <a:extLst>
                <a:ext uri="{FF2B5EF4-FFF2-40B4-BE49-F238E27FC236}">
                  <a16:creationId xmlns:a16="http://schemas.microsoft.com/office/drawing/2014/main" id="{A5D8F2FB-90F4-4BB2-B094-E910CE712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70" name="Freeform 3921">
              <a:extLst>
                <a:ext uri="{FF2B5EF4-FFF2-40B4-BE49-F238E27FC236}">
                  <a16:creationId xmlns:a16="http://schemas.microsoft.com/office/drawing/2014/main" id="{28707E95-1E1E-4ABA-9C9E-71AB1C59F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71" name="Freeform 3922">
              <a:extLst>
                <a:ext uri="{FF2B5EF4-FFF2-40B4-BE49-F238E27FC236}">
                  <a16:creationId xmlns:a16="http://schemas.microsoft.com/office/drawing/2014/main" id="{990873FC-12D5-40C0-B7DB-70304375E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72" name="Freeform 3923">
              <a:extLst>
                <a:ext uri="{FF2B5EF4-FFF2-40B4-BE49-F238E27FC236}">
                  <a16:creationId xmlns:a16="http://schemas.microsoft.com/office/drawing/2014/main" id="{8DA466B6-9BFB-4C7B-B001-4746D01F6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73" name="Freeform 3924">
              <a:extLst>
                <a:ext uri="{FF2B5EF4-FFF2-40B4-BE49-F238E27FC236}">
                  <a16:creationId xmlns:a16="http://schemas.microsoft.com/office/drawing/2014/main" id="{02F1CD4F-C560-4837-A4E6-9B5D011FC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74" name="Freeform 3925">
              <a:extLst>
                <a:ext uri="{FF2B5EF4-FFF2-40B4-BE49-F238E27FC236}">
                  <a16:creationId xmlns:a16="http://schemas.microsoft.com/office/drawing/2014/main" id="{3E25D91B-DD77-412D-B3E2-49AAEE6B0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75" name="Freeform 3926">
              <a:extLst>
                <a:ext uri="{FF2B5EF4-FFF2-40B4-BE49-F238E27FC236}">
                  <a16:creationId xmlns:a16="http://schemas.microsoft.com/office/drawing/2014/main" id="{CA8463AE-94C2-4CDE-B128-72A452D46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76" name="Freeform 3927">
              <a:extLst>
                <a:ext uri="{FF2B5EF4-FFF2-40B4-BE49-F238E27FC236}">
                  <a16:creationId xmlns:a16="http://schemas.microsoft.com/office/drawing/2014/main" id="{1D8C9789-5E47-49E2-8431-62DBF42E0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77" name="Freeform 3928">
              <a:extLst>
                <a:ext uri="{FF2B5EF4-FFF2-40B4-BE49-F238E27FC236}">
                  <a16:creationId xmlns:a16="http://schemas.microsoft.com/office/drawing/2014/main" id="{94F78244-F8CC-46BC-9291-033FD9181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78" name="Freeform 3929">
              <a:extLst>
                <a:ext uri="{FF2B5EF4-FFF2-40B4-BE49-F238E27FC236}">
                  <a16:creationId xmlns:a16="http://schemas.microsoft.com/office/drawing/2014/main" id="{5AB5EFC9-FF07-417C-834C-0BC279996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79" name="Freeform 3930">
              <a:extLst>
                <a:ext uri="{FF2B5EF4-FFF2-40B4-BE49-F238E27FC236}">
                  <a16:creationId xmlns:a16="http://schemas.microsoft.com/office/drawing/2014/main" id="{821260D7-9709-4C92-8570-A520C729C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80" name="Freeform 3931">
              <a:extLst>
                <a:ext uri="{FF2B5EF4-FFF2-40B4-BE49-F238E27FC236}">
                  <a16:creationId xmlns:a16="http://schemas.microsoft.com/office/drawing/2014/main" id="{5EE5C062-BB54-4144-8409-C3D2BA8D4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81" name="Freeform 3932">
              <a:extLst>
                <a:ext uri="{FF2B5EF4-FFF2-40B4-BE49-F238E27FC236}">
                  <a16:creationId xmlns:a16="http://schemas.microsoft.com/office/drawing/2014/main" id="{1A922892-A036-47AA-8C32-FF1589350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82" name="Freeform 3933">
              <a:extLst>
                <a:ext uri="{FF2B5EF4-FFF2-40B4-BE49-F238E27FC236}">
                  <a16:creationId xmlns:a16="http://schemas.microsoft.com/office/drawing/2014/main" id="{B23C4654-A9EB-4452-9018-6936B2C3F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83" name="Freeform 3934">
              <a:extLst>
                <a:ext uri="{FF2B5EF4-FFF2-40B4-BE49-F238E27FC236}">
                  <a16:creationId xmlns:a16="http://schemas.microsoft.com/office/drawing/2014/main" id="{838B29A6-B498-41A4-9936-0A8F557FF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84" name="Freeform 3935">
              <a:extLst>
                <a:ext uri="{FF2B5EF4-FFF2-40B4-BE49-F238E27FC236}">
                  <a16:creationId xmlns:a16="http://schemas.microsoft.com/office/drawing/2014/main" id="{747EAD7F-232F-42CC-B888-5813F0AEC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85" name="Freeform 3936">
              <a:extLst>
                <a:ext uri="{FF2B5EF4-FFF2-40B4-BE49-F238E27FC236}">
                  <a16:creationId xmlns:a16="http://schemas.microsoft.com/office/drawing/2014/main" id="{F0E0B9DD-F633-4128-9757-7D8342D53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86" name="Freeform 3937">
              <a:extLst>
                <a:ext uri="{FF2B5EF4-FFF2-40B4-BE49-F238E27FC236}">
                  <a16:creationId xmlns:a16="http://schemas.microsoft.com/office/drawing/2014/main" id="{0FE71FE6-B02A-443E-9877-BE509D5BD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87" name="Freeform 3938">
              <a:extLst>
                <a:ext uri="{FF2B5EF4-FFF2-40B4-BE49-F238E27FC236}">
                  <a16:creationId xmlns:a16="http://schemas.microsoft.com/office/drawing/2014/main" id="{ADC1ADB5-A3C0-44E6-B4A8-A0EF92723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88" name="Freeform 3939">
              <a:extLst>
                <a:ext uri="{FF2B5EF4-FFF2-40B4-BE49-F238E27FC236}">
                  <a16:creationId xmlns:a16="http://schemas.microsoft.com/office/drawing/2014/main" id="{424FC9FF-B400-479C-89F1-BE0D34FAE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89" name="Freeform 3940">
              <a:extLst>
                <a:ext uri="{FF2B5EF4-FFF2-40B4-BE49-F238E27FC236}">
                  <a16:creationId xmlns:a16="http://schemas.microsoft.com/office/drawing/2014/main" id="{AE4E4677-A6EF-4A81-894F-945304F36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90" name="Freeform 3941">
              <a:extLst>
                <a:ext uri="{FF2B5EF4-FFF2-40B4-BE49-F238E27FC236}">
                  <a16:creationId xmlns:a16="http://schemas.microsoft.com/office/drawing/2014/main" id="{8F1B50DE-0BD0-4C83-963B-BA324F85E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91" name="Freeform 3942">
              <a:extLst>
                <a:ext uri="{FF2B5EF4-FFF2-40B4-BE49-F238E27FC236}">
                  <a16:creationId xmlns:a16="http://schemas.microsoft.com/office/drawing/2014/main" id="{D9183972-61AF-42F8-8A7B-5F06C7F4B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892" name="Picture 3943">
              <a:extLst>
                <a:ext uri="{FF2B5EF4-FFF2-40B4-BE49-F238E27FC236}">
                  <a16:creationId xmlns:a16="http://schemas.microsoft.com/office/drawing/2014/main" id="{D24E771D-E915-4CC2-B667-B8AA17CF7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94" name="Connecteur droit avec flèche 893">
            <a:extLst>
              <a:ext uri="{FF2B5EF4-FFF2-40B4-BE49-F238E27FC236}">
                <a16:creationId xmlns:a16="http://schemas.microsoft.com/office/drawing/2014/main" id="{3FF7D452-252E-49FE-872A-5ADEE357AFAC}"/>
              </a:ext>
            </a:extLst>
          </p:cNvPr>
          <p:cNvCxnSpPr>
            <a:cxnSpLocks/>
          </p:cNvCxnSpPr>
          <p:nvPr/>
        </p:nvCxnSpPr>
        <p:spPr>
          <a:xfrm flipV="1">
            <a:off x="2678647" y="5270720"/>
            <a:ext cx="763177" cy="66709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5" name="Connecteur droit avec flèche 894">
            <a:extLst>
              <a:ext uri="{FF2B5EF4-FFF2-40B4-BE49-F238E27FC236}">
                <a16:creationId xmlns:a16="http://schemas.microsoft.com/office/drawing/2014/main" id="{2E252782-DFFA-4C71-AF84-CF1F3171855F}"/>
              </a:ext>
            </a:extLst>
          </p:cNvPr>
          <p:cNvCxnSpPr>
            <a:cxnSpLocks/>
            <a:stCxn id="756" idx="3"/>
          </p:cNvCxnSpPr>
          <p:nvPr/>
        </p:nvCxnSpPr>
        <p:spPr>
          <a:xfrm flipV="1">
            <a:off x="3127817" y="5276610"/>
            <a:ext cx="298231" cy="75214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6" name="Connecteur droit avec flèche 895">
            <a:extLst>
              <a:ext uri="{FF2B5EF4-FFF2-40B4-BE49-F238E27FC236}">
                <a16:creationId xmlns:a16="http://schemas.microsoft.com/office/drawing/2014/main" id="{FDB1008E-871A-4EAB-8B69-060B746642A4}"/>
              </a:ext>
            </a:extLst>
          </p:cNvPr>
          <p:cNvCxnSpPr>
            <a:cxnSpLocks/>
          </p:cNvCxnSpPr>
          <p:nvPr/>
        </p:nvCxnSpPr>
        <p:spPr>
          <a:xfrm flipH="1" flipV="1">
            <a:off x="3453660" y="5259817"/>
            <a:ext cx="176604" cy="76520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7" name="Connecteur droit avec flèche 896">
            <a:extLst>
              <a:ext uri="{FF2B5EF4-FFF2-40B4-BE49-F238E27FC236}">
                <a16:creationId xmlns:a16="http://schemas.microsoft.com/office/drawing/2014/main" id="{B020ED88-1D7E-421D-81FE-2B683B601FE4}"/>
              </a:ext>
            </a:extLst>
          </p:cNvPr>
          <p:cNvCxnSpPr>
            <a:cxnSpLocks/>
          </p:cNvCxnSpPr>
          <p:nvPr/>
        </p:nvCxnSpPr>
        <p:spPr>
          <a:xfrm flipH="1" flipV="1">
            <a:off x="3460455" y="5232509"/>
            <a:ext cx="550936" cy="84425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8" name="Connecteur droit avec flèche 897">
            <a:extLst>
              <a:ext uri="{FF2B5EF4-FFF2-40B4-BE49-F238E27FC236}">
                <a16:creationId xmlns:a16="http://schemas.microsoft.com/office/drawing/2014/main" id="{F9173E48-F67F-4A51-81FA-9CCC81E2D662}"/>
              </a:ext>
            </a:extLst>
          </p:cNvPr>
          <p:cNvCxnSpPr>
            <a:cxnSpLocks/>
            <a:stCxn id="864" idx="2"/>
          </p:cNvCxnSpPr>
          <p:nvPr/>
        </p:nvCxnSpPr>
        <p:spPr>
          <a:xfrm flipH="1" flipV="1">
            <a:off x="3492439" y="5265846"/>
            <a:ext cx="900124" cy="88987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3" name="Groupe 912">
            <a:extLst>
              <a:ext uri="{FF2B5EF4-FFF2-40B4-BE49-F238E27FC236}">
                <a16:creationId xmlns:a16="http://schemas.microsoft.com/office/drawing/2014/main" id="{FCEA8773-2319-4FE3-87B0-C63B33C47BC9}"/>
              </a:ext>
            </a:extLst>
          </p:cNvPr>
          <p:cNvGrpSpPr/>
          <p:nvPr/>
        </p:nvGrpSpPr>
        <p:grpSpPr>
          <a:xfrm>
            <a:off x="7123845" y="628986"/>
            <a:ext cx="527485" cy="567296"/>
            <a:chOff x="7412993" y="1169792"/>
            <a:chExt cx="1306513" cy="530225"/>
          </a:xfrm>
        </p:grpSpPr>
        <p:sp>
          <p:nvSpPr>
            <p:cNvPr id="914" name="Freeform 3909">
              <a:extLst>
                <a:ext uri="{FF2B5EF4-FFF2-40B4-BE49-F238E27FC236}">
                  <a16:creationId xmlns:a16="http://schemas.microsoft.com/office/drawing/2014/main" id="{A817B838-2426-452B-A2DA-DEB9A6488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15" name="Freeform 3910">
              <a:extLst>
                <a:ext uri="{FF2B5EF4-FFF2-40B4-BE49-F238E27FC236}">
                  <a16:creationId xmlns:a16="http://schemas.microsoft.com/office/drawing/2014/main" id="{B53D5918-B347-4CE7-B65F-E513A8D55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16" name="Freeform 3911">
              <a:extLst>
                <a:ext uri="{FF2B5EF4-FFF2-40B4-BE49-F238E27FC236}">
                  <a16:creationId xmlns:a16="http://schemas.microsoft.com/office/drawing/2014/main" id="{CFED1998-5B83-4F71-857B-F651E9E05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17" name="Freeform 3912">
              <a:extLst>
                <a:ext uri="{FF2B5EF4-FFF2-40B4-BE49-F238E27FC236}">
                  <a16:creationId xmlns:a16="http://schemas.microsoft.com/office/drawing/2014/main" id="{9673FE71-F8E2-4FD3-A7D0-17FC5C122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18" name="Freeform 3913">
              <a:extLst>
                <a:ext uri="{FF2B5EF4-FFF2-40B4-BE49-F238E27FC236}">
                  <a16:creationId xmlns:a16="http://schemas.microsoft.com/office/drawing/2014/main" id="{03BF5974-C474-45C1-9E3B-94FF65640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19" name="Freeform 3914">
              <a:extLst>
                <a:ext uri="{FF2B5EF4-FFF2-40B4-BE49-F238E27FC236}">
                  <a16:creationId xmlns:a16="http://schemas.microsoft.com/office/drawing/2014/main" id="{EE235680-1B1B-4C99-9B93-28AA7AD71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20" name="Freeform 3915">
              <a:extLst>
                <a:ext uri="{FF2B5EF4-FFF2-40B4-BE49-F238E27FC236}">
                  <a16:creationId xmlns:a16="http://schemas.microsoft.com/office/drawing/2014/main" id="{BB51813A-5131-4391-8571-56605781B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21" name="Freeform 3916">
              <a:extLst>
                <a:ext uri="{FF2B5EF4-FFF2-40B4-BE49-F238E27FC236}">
                  <a16:creationId xmlns:a16="http://schemas.microsoft.com/office/drawing/2014/main" id="{B7ECC50A-783C-4325-858E-631C6EC08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22" name="Freeform 3917">
              <a:extLst>
                <a:ext uri="{FF2B5EF4-FFF2-40B4-BE49-F238E27FC236}">
                  <a16:creationId xmlns:a16="http://schemas.microsoft.com/office/drawing/2014/main" id="{83F63D53-6A2C-40C3-9EA9-6FFDDC1F1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23" name="Freeform 3918">
              <a:extLst>
                <a:ext uri="{FF2B5EF4-FFF2-40B4-BE49-F238E27FC236}">
                  <a16:creationId xmlns:a16="http://schemas.microsoft.com/office/drawing/2014/main" id="{AAC2B5D8-EA4B-4D5E-A17C-67825C93D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24" name="Freeform 3919">
              <a:extLst>
                <a:ext uri="{FF2B5EF4-FFF2-40B4-BE49-F238E27FC236}">
                  <a16:creationId xmlns:a16="http://schemas.microsoft.com/office/drawing/2014/main" id="{8FB216F7-8748-4F1B-88FA-F46CE947B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25" name="Freeform 3920">
              <a:extLst>
                <a:ext uri="{FF2B5EF4-FFF2-40B4-BE49-F238E27FC236}">
                  <a16:creationId xmlns:a16="http://schemas.microsoft.com/office/drawing/2014/main" id="{E8ACA6F3-8CFC-4E56-A56E-844B874AC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26" name="Freeform 3921">
              <a:extLst>
                <a:ext uri="{FF2B5EF4-FFF2-40B4-BE49-F238E27FC236}">
                  <a16:creationId xmlns:a16="http://schemas.microsoft.com/office/drawing/2014/main" id="{CAE41FCD-19A0-4401-9D35-7071BFB2B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27" name="Freeform 3922">
              <a:extLst>
                <a:ext uri="{FF2B5EF4-FFF2-40B4-BE49-F238E27FC236}">
                  <a16:creationId xmlns:a16="http://schemas.microsoft.com/office/drawing/2014/main" id="{07BACF59-B208-4710-9B71-12E75E60D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28" name="Freeform 3923">
              <a:extLst>
                <a:ext uri="{FF2B5EF4-FFF2-40B4-BE49-F238E27FC236}">
                  <a16:creationId xmlns:a16="http://schemas.microsoft.com/office/drawing/2014/main" id="{E5ED348A-5A0A-42D4-AF6A-DABD95315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29" name="Freeform 3924">
              <a:extLst>
                <a:ext uri="{FF2B5EF4-FFF2-40B4-BE49-F238E27FC236}">
                  <a16:creationId xmlns:a16="http://schemas.microsoft.com/office/drawing/2014/main" id="{09C9AC38-188D-4283-ACAB-5325A108C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30" name="Freeform 3925">
              <a:extLst>
                <a:ext uri="{FF2B5EF4-FFF2-40B4-BE49-F238E27FC236}">
                  <a16:creationId xmlns:a16="http://schemas.microsoft.com/office/drawing/2014/main" id="{634F907A-EC23-41F1-BB86-7DE34B5F2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31" name="Freeform 3926">
              <a:extLst>
                <a:ext uri="{FF2B5EF4-FFF2-40B4-BE49-F238E27FC236}">
                  <a16:creationId xmlns:a16="http://schemas.microsoft.com/office/drawing/2014/main" id="{4AADA9CD-4817-457F-99A7-FF470A687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32" name="Freeform 3927">
              <a:extLst>
                <a:ext uri="{FF2B5EF4-FFF2-40B4-BE49-F238E27FC236}">
                  <a16:creationId xmlns:a16="http://schemas.microsoft.com/office/drawing/2014/main" id="{AA3EC145-E78B-4CA6-A3F1-88D3CBE5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33" name="Freeform 3928">
              <a:extLst>
                <a:ext uri="{FF2B5EF4-FFF2-40B4-BE49-F238E27FC236}">
                  <a16:creationId xmlns:a16="http://schemas.microsoft.com/office/drawing/2014/main" id="{30E9DEC9-4B82-4A50-81D5-92859AD9E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34" name="Freeform 3929">
              <a:extLst>
                <a:ext uri="{FF2B5EF4-FFF2-40B4-BE49-F238E27FC236}">
                  <a16:creationId xmlns:a16="http://schemas.microsoft.com/office/drawing/2014/main" id="{06924F8F-8DB6-4538-AC65-722E85563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35" name="Freeform 3930">
              <a:extLst>
                <a:ext uri="{FF2B5EF4-FFF2-40B4-BE49-F238E27FC236}">
                  <a16:creationId xmlns:a16="http://schemas.microsoft.com/office/drawing/2014/main" id="{B6B1FB53-D90C-412D-9A1D-EC691DF7F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36" name="Freeform 3931">
              <a:extLst>
                <a:ext uri="{FF2B5EF4-FFF2-40B4-BE49-F238E27FC236}">
                  <a16:creationId xmlns:a16="http://schemas.microsoft.com/office/drawing/2014/main" id="{9B00C941-A751-43D0-B2BE-81DD7F669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37" name="Freeform 3932">
              <a:extLst>
                <a:ext uri="{FF2B5EF4-FFF2-40B4-BE49-F238E27FC236}">
                  <a16:creationId xmlns:a16="http://schemas.microsoft.com/office/drawing/2014/main" id="{992F4E3E-6D34-4651-999D-DED8A1BB2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38" name="Freeform 3933">
              <a:extLst>
                <a:ext uri="{FF2B5EF4-FFF2-40B4-BE49-F238E27FC236}">
                  <a16:creationId xmlns:a16="http://schemas.microsoft.com/office/drawing/2014/main" id="{A3D551BE-CA47-4BA4-B2E1-D84E13B17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39" name="Freeform 3934">
              <a:extLst>
                <a:ext uri="{FF2B5EF4-FFF2-40B4-BE49-F238E27FC236}">
                  <a16:creationId xmlns:a16="http://schemas.microsoft.com/office/drawing/2014/main" id="{161758D0-E63A-4CB2-A91E-4417CCD78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40" name="Freeform 3935">
              <a:extLst>
                <a:ext uri="{FF2B5EF4-FFF2-40B4-BE49-F238E27FC236}">
                  <a16:creationId xmlns:a16="http://schemas.microsoft.com/office/drawing/2014/main" id="{3B8C7046-756B-40D8-AB14-45F4265DC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41" name="Freeform 3936">
              <a:extLst>
                <a:ext uri="{FF2B5EF4-FFF2-40B4-BE49-F238E27FC236}">
                  <a16:creationId xmlns:a16="http://schemas.microsoft.com/office/drawing/2014/main" id="{895639AF-548E-4824-AF3A-72E3FA153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42" name="Freeform 3937">
              <a:extLst>
                <a:ext uri="{FF2B5EF4-FFF2-40B4-BE49-F238E27FC236}">
                  <a16:creationId xmlns:a16="http://schemas.microsoft.com/office/drawing/2014/main" id="{A7AF548C-3E37-4788-8FAD-979446475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43" name="Freeform 3938">
              <a:extLst>
                <a:ext uri="{FF2B5EF4-FFF2-40B4-BE49-F238E27FC236}">
                  <a16:creationId xmlns:a16="http://schemas.microsoft.com/office/drawing/2014/main" id="{E3AF0B1C-38D4-4003-B0D1-83EB69DBC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44" name="Freeform 3939">
              <a:extLst>
                <a:ext uri="{FF2B5EF4-FFF2-40B4-BE49-F238E27FC236}">
                  <a16:creationId xmlns:a16="http://schemas.microsoft.com/office/drawing/2014/main" id="{8CE71942-888B-4B3E-84DA-9FA3216E4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45" name="Freeform 3940">
              <a:extLst>
                <a:ext uri="{FF2B5EF4-FFF2-40B4-BE49-F238E27FC236}">
                  <a16:creationId xmlns:a16="http://schemas.microsoft.com/office/drawing/2014/main" id="{C9172847-47B6-43C6-A472-4F7DBDB97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46" name="Freeform 3941">
              <a:extLst>
                <a:ext uri="{FF2B5EF4-FFF2-40B4-BE49-F238E27FC236}">
                  <a16:creationId xmlns:a16="http://schemas.microsoft.com/office/drawing/2014/main" id="{3023721B-1409-4E6F-A917-FD5A5D0EE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47" name="Freeform 3942">
              <a:extLst>
                <a:ext uri="{FF2B5EF4-FFF2-40B4-BE49-F238E27FC236}">
                  <a16:creationId xmlns:a16="http://schemas.microsoft.com/office/drawing/2014/main" id="{06A66A93-5C7A-4436-A45A-A67D1BB0D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948" name="Picture 3943">
              <a:extLst>
                <a:ext uri="{FF2B5EF4-FFF2-40B4-BE49-F238E27FC236}">
                  <a16:creationId xmlns:a16="http://schemas.microsoft.com/office/drawing/2014/main" id="{881815D5-5E58-4F8A-ADD3-EC20F171F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9" name="Groupe 948">
            <a:extLst>
              <a:ext uri="{FF2B5EF4-FFF2-40B4-BE49-F238E27FC236}">
                <a16:creationId xmlns:a16="http://schemas.microsoft.com/office/drawing/2014/main" id="{453BD5E0-7F97-493E-9129-B41D744A92F2}"/>
              </a:ext>
            </a:extLst>
          </p:cNvPr>
          <p:cNvGrpSpPr/>
          <p:nvPr/>
        </p:nvGrpSpPr>
        <p:grpSpPr>
          <a:xfrm>
            <a:off x="1935089" y="4828595"/>
            <a:ext cx="527485" cy="567296"/>
            <a:chOff x="7412993" y="1169792"/>
            <a:chExt cx="1306513" cy="530225"/>
          </a:xfrm>
        </p:grpSpPr>
        <p:sp>
          <p:nvSpPr>
            <p:cNvPr id="950" name="Freeform 3909">
              <a:extLst>
                <a:ext uri="{FF2B5EF4-FFF2-40B4-BE49-F238E27FC236}">
                  <a16:creationId xmlns:a16="http://schemas.microsoft.com/office/drawing/2014/main" id="{1207A810-8FF6-44C4-BB63-4D5AD30B7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51" name="Freeform 3910">
              <a:extLst>
                <a:ext uri="{FF2B5EF4-FFF2-40B4-BE49-F238E27FC236}">
                  <a16:creationId xmlns:a16="http://schemas.microsoft.com/office/drawing/2014/main" id="{0ACB2D86-2D4F-40F9-8E2E-8FA58B21A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52" name="Freeform 3911">
              <a:extLst>
                <a:ext uri="{FF2B5EF4-FFF2-40B4-BE49-F238E27FC236}">
                  <a16:creationId xmlns:a16="http://schemas.microsoft.com/office/drawing/2014/main" id="{9E40A5F3-7EB4-43E4-B4B9-90FD6DC09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53" name="Freeform 3912">
              <a:extLst>
                <a:ext uri="{FF2B5EF4-FFF2-40B4-BE49-F238E27FC236}">
                  <a16:creationId xmlns:a16="http://schemas.microsoft.com/office/drawing/2014/main" id="{AE38ED01-EEA0-43EE-82E3-B0878D91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54" name="Freeform 3913">
              <a:extLst>
                <a:ext uri="{FF2B5EF4-FFF2-40B4-BE49-F238E27FC236}">
                  <a16:creationId xmlns:a16="http://schemas.microsoft.com/office/drawing/2014/main" id="{B8F95D9E-3EB6-43C9-853F-A08AFFF9A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55" name="Freeform 3914">
              <a:extLst>
                <a:ext uri="{FF2B5EF4-FFF2-40B4-BE49-F238E27FC236}">
                  <a16:creationId xmlns:a16="http://schemas.microsoft.com/office/drawing/2014/main" id="{75051A06-3931-4BB0-944F-A29029137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56" name="Freeform 3915">
              <a:extLst>
                <a:ext uri="{FF2B5EF4-FFF2-40B4-BE49-F238E27FC236}">
                  <a16:creationId xmlns:a16="http://schemas.microsoft.com/office/drawing/2014/main" id="{E78B692E-1333-4579-A80E-1886260F6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57" name="Freeform 3916">
              <a:extLst>
                <a:ext uri="{FF2B5EF4-FFF2-40B4-BE49-F238E27FC236}">
                  <a16:creationId xmlns:a16="http://schemas.microsoft.com/office/drawing/2014/main" id="{C2C97F12-6183-48C0-BFCE-C2B56BE9A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58" name="Freeform 3917">
              <a:extLst>
                <a:ext uri="{FF2B5EF4-FFF2-40B4-BE49-F238E27FC236}">
                  <a16:creationId xmlns:a16="http://schemas.microsoft.com/office/drawing/2014/main" id="{1987EBB0-69EB-462A-8921-17243D6FA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59" name="Freeform 3918">
              <a:extLst>
                <a:ext uri="{FF2B5EF4-FFF2-40B4-BE49-F238E27FC236}">
                  <a16:creationId xmlns:a16="http://schemas.microsoft.com/office/drawing/2014/main" id="{D5CF9961-658F-45A2-9EF6-87DBA8FB5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60" name="Freeform 3919">
              <a:extLst>
                <a:ext uri="{FF2B5EF4-FFF2-40B4-BE49-F238E27FC236}">
                  <a16:creationId xmlns:a16="http://schemas.microsoft.com/office/drawing/2014/main" id="{75DCCBE5-6010-46E1-A05D-26BD447B8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61" name="Freeform 3920">
              <a:extLst>
                <a:ext uri="{FF2B5EF4-FFF2-40B4-BE49-F238E27FC236}">
                  <a16:creationId xmlns:a16="http://schemas.microsoft.com/office/drawing/2014/main" id="{E7873426-DA74-4842-930F-CABC24E7B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62" name="Freeform 3921">
              <a:extLst>
                <a:ext uri="{FF2B5EF4-FFF2-40B4-BE49-F238E27FC236}">
                  <a16:creationId xmlns:a16="http://schemas.microsoft.com/office/drawing/2014/main" id="{DA90DEAA-BEE8-47BE-92F5-5A4C47B3C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63" name="Freeform 3922">
              <a:extLst>
                <a:ext uri="{FF2B5EF4-FFF2-40B4-BE49-F238E27FC236}">
                  <a16:creationId xmlns:a16="http://schemas.microsoft.com/office/drawing/2014/main" id="{AE74FF1F-86D3-4943-B8BB-695F86DBC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64" name="Freeform 3923">
              <a:extLst>
                <a:ext uri="{FF2B5EF4-FFF2-40B4-BE49-F238E27FC236}">
                  <a16:creationId xmlns:a16="http://schemas.microsoft.com/office/drawing/2014/main" id="{38EC9BBB-0EDF-4550-A65B-489E10171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65" name="Freeform 3924">
              <a:extLst>
                <a:ext uri="{FF2B5EF4-FFF2-40B4-BE49-F238E27FC236}">
                  <a16:creationId xmlns:a16="http://schemas.microsoft.com/office/drawing/2014/main" id="{54F2CA3F-0C1B-46B3-9B7E-63F44B37B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66" name="Freeform 3925">
              <a:extLst>
                <a:ext uri="{FF2B5EF4-FFF2-40B4-BE49-F238E27FC236}">
                  <a16:creationId xmlns:a16="http://schemas.microsoft.com/office/drawing/2014/main" id="{E7023F8B-B59A-44AE-88AE-2271C8080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67" name="Freeform 3926">
              <a:extLst>
                <a:ext uri="{FF2B5EF4-FFF2-40B4-BE49-F238E27FC236}">
                  <a16:creationId xmlns:a16="http://schemas.microsoft.com/office/drawing/2014/main" id="{5CBA0CE9-C54E-4252-98BD-AFFF32C25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68" name="Freeform 3927">
              <a:extLst>
                <a:ext uri="{FF2B5EF4-FFF2-40B4-BE49-F238E27FC236}">
                  <a16:creationId xmlns:a16="http://schemas.microsoft.com/office/drawing/2014/main" id="{03696E32-5982-4FBF-882D-6DAF37B8A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69" name="Freeform 3928">
              <a:extLst>
                <a:ext uri="{FF2B5EF4-FFF2-40B4-BE49-F238E27FC236}">
                  <a16:creationId xmlns:a16="http://schemas.microsoft.com/office/drawing/2014/main" id="{E9FACCE1-9415-433E-8886-F5AAF1D2D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70" name="Freeform 3929">
              <a:extLst>
                <a:ext uri="{FF2B5EF4-FFF2-40B4-BE49-F238E27FC236}">
                  <a16:creationId xmlns:a16="http://schemas.microsoft.com/office/drawing/2014/main" id="{F619E3A5-DD45-465A-85B1-9F52ECB8B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71" name="Freeform 3930">
              <a:extLst>
                <a:ext uri="{FF2B5EF4-FFF2-40B4-BE49-F238E27FC236}">
                  <a16:creationId xmlns:a16="http://schemas.microsoft.com/office/drawing/2014/main" id="{51FAC57F-2345-4E1E-9454-94160DC96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72" name="Freeform 3931">
              <a:extLst>
                <a:ext uri="{FF2B5EF4-FFF2-40B4-BE49-F238E27FC236}">
                  <a16:creationId xmlns:a16="http://schemas.microsoft.com/office/drawing/2014/main" id="{A49D7ABA-C19F-45D6-AB25-19576BA9F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73" name="Freeform 3932">
              <a:extLst>
                <a:ext uri="{FF2B5EF4-FFF2-40B4-BE49-F238E27FC236}">
                  <a16:creationId xmlns:a16="http://schemas.microsoft.com/office/drawing/2014/main" id="{AA837C6C-97FD-48F3-9B19-E58025B04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74" name="Freeform 3933">
              <a:extLst>
                <a:ext uri="{FF2B5EF4-FFF2-40B4-BE49-F238E27FC236}">
                  <a16:creationId xmlns:a16="http://schemas.microsoft.com/office/drawing/2014/main" id="{8935D362-44CB-4EA0-9E8C-BB8413A1B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75" name="Freeform 3934">
              <a:extLst>
                <a:ext uri="{FF2B5EF4-FFF2-40B4-BE49-F238E27FC236}">
                  <a16:creationId xmlns:a16="http://schemas.microsoft.com/office/drawing/2014/main" id="{4357E9BC-A5FB-4E1B-A389-539465EF2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76" name="Freeform 3935">
              <a:extLst>
                <a:ext uri="{FF2B5EF4-FFF2-40B4-BE49-F238E27FC236}">
                  <a16:creationId xmlns:a16="http://schemas.microsoft.com/office/drawing/2014/main" id="{FD009128-62A1-4652-918B-C7C2F1D28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77" name="Freeform 3936">
              <a:extLst>
                <a:ext uri="{FF2B5EF4-FFF2-40B4-BE49-F238E27FC236}">
                  <a16:creationId xmlns:a16="http://schemas.microsoft.com/office/drawing/2014/main" id="{A31B7B54-934A-4DB6-AD68-0A66647F8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78" name="Freeform 3937">
              <a:extLst>
                <a:ext uri="{FF2B5EF4-FFF2-40B4-BE49-F238E27FC236}">
                  <a16:creationId xmlns:a16="http://schemas.microsoft.com/office/drawing/2014/main" id="{40A629B4-0709-481C-A91F-ACD4EF8C5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79" name="Freeform 3938">
              <a:extLst>
                <a:ext uri="{FF2B5EF4-FFF2-40B4-BE49-F238E27FC236}">
                  <a16:creationId xmlns:a16="http://schemas.microsoft.com/office/drawing/2014/main" id="{C58BCBDE-63A0-4524-95EF-8B2389193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80" name="Freeform 3939">
              <a:extLst>
                <a:ext uri="{FF2B5EF4-FFF2-40B4-BE49-F238E27FC236}">
                  <a16:creationId xmlns:a16="http://schemas.microsoft.com/office/drawing/2014/main" id="{B8040C45-E5E3-4E06-93BD-0870DE176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81" name="Freeform 3940">
              <a:extLst>
                <a:ext uri="{FF2B5EF4-FFF2-40B4-BE49-F238E27FC236}">
                  <a16:creationId xmlns:a16="http://schemas.microsoft.com/office/drawing/2014/main" id="{05E1E2DE-DC76-498C-9744-34BF40A47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82" name="Freeform 3941">
              <a:extLst>
                <a:ext uri="{FF2B5EF4-FFF2-40B4-BE49-F238E27FC236}">
                  <a16:creationId xmlns:a16="http://schemas.microsoft.com/office/drawing/2014/main" id="{B2F2D889-D02E-4630-9F88-A4F1F7575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83" name="Freeform 3942">
              <a:extLst>
                <a:ext uri="{FF2B5EF4-FFF2-40B4-BE49-F238E27FC236}">
                  <a16:creationId xmlns:a16="http://schemas.microsoft.com/office/drawing/2014/main" id="{A8D23051-8598-4536-8261-10CCC963C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984" name="Picture 3943">
              <a:extLst>
                <a:ext uri="{FF2B5EF4-FFF2-40B4-BE49-F238E27FC236}">
                  <a16:creationId xmlns:a16="http://schemas.microsoft.com/office/drawing/2014/main" id="{15B9A62E-83D6-4D9D-ABD8-D0C197E08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985" name="Connecteur droit avec flèche 984">
            <a:extLst>
              <a:ext uri="{FF2B5EF4-FFF2-40B4-BE49-F238E27FC236}">
                <a16:creationId xmlns:a16="http://schemas.microsoft.com/office/drawing/2014/main" id="{3A1C8377-F121-48EB-9918-9C75E83335E6}"/>
              </a:ext>
            </a:extLst>
          </p:cNvPr>
          <p:cNvCxnSpPr>
            <a:cxnSpLocks/>
          </p:cNvCxnSpPr>
          <p:nvPr/>
        </p:nvCxnSpPr>
        <p:spPr>
          <a:xfrm>
            <a:off x="2407220" y="5253989"/>
            <a:ext cx="968839" cy="5410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9" name="Connecteur droit avec flèche 988">
            <a:extLst>
              <a:ext uri="{FF2B5EF4-FFF2-40B4-BE49-F238E27FC236}">
                <a16:creationId xmlns:a16="http://schemas.microsoft.com/office/drawing/2014/main" id="{94125FA9-FD18-420D-9958-E7B9465C22FC}"/>
              </a:ext>
            </a:extLst>
          </p:cNvPr>
          <p:cNvCxnSpPr>
            <a:cxnSpLocks/>
          </p:cNvCxnSpPr>
          <p:nvPr/>
        </p:nvCxnSpPr>
        <p:spPr>
          <a:xfrm flipH="1" flipV="1">
            <a:off x="3569356" y="5287360"/>
            <a:ext cx="1180548" cy="46213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1" name="ZoneTexte 990">
            <a:extLst>
              <a:ext uri="{FF2B5EF4-FFF2-40B4-BE49-F238E27FC236}">
                <a16:creationId xmlns:a16="http://schemas.microsoft.com/office/drawing/2014/main" id="{F973E5BE-7235-456A-BAF6-FBC835D4BE43}"/>
              </a:ext>
            </a:extLst>
          </p:cNvPr>
          <p:cNvSpPr txBox="1"/>
          <p:nvPr/>
        </p:nvSpPr>
        <p:spPr>
          <a:xfrm>
            <a:off x="2442603" y="4325234"/>
            <a:ext cx="1204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/>
              <a:t>Traction Balbigny</a:t>
            </a:r>
          </a:p>
          <a:p>
            <a:pPr algn="ctr"/>
            <a:r>
              <a:rPr lang="fr-FR" sz="1100" b="1" dirty="0"/>
              <a:t>8 tournées</a:t>
            </a:r>
          </a:p>
        </p:txBody>
      </p:sp>
      <p:grpSp>
        <p:nvGrpSpPr>
          <p:cNvPr id="993" name="Groupe 992">
            <a:extLst>
              <a:ext uri="{FF2B5EF4-FFF2-40B4-BE49-F238E27FC236}">
                <a16:creationId xmlns:a16="http://schemas.microsoft.com/office/drawing/2014/main" id="{EDA56E1E-F9AE-46E5-9062-08FFAD114B80}"/>
              </a:ext>
            </a:extLst>
          </p:cNvPr>
          <p:cNvGrpSpPr/>
          <p:nvPr/>
        </p:nvGrpSpPr>
        <p:grpSpPr>
          <a:xfrm>
            <a:off x="4729248" y="5676279"/>
            <a:ext cx="527485" cy="567296"/>
            <a:chOff x="7412993" y="1169792"/>
            <a:chExt cx="1306513" cy="530225"/>
          </a:xfrm>
        </p:grpSpPr>
        <p:sp>
          <p:nvSpPr>
            <p:cNvPr id="994" name="Freeform 3909">
              <a:extLst>
                <a:ext uri="{FF2B5EF4-FFF2-40B4-BE49-F238E27FC236}">
                  <a16:creationId xmlns:a16="http://schemas.microsoft.com/office/drawing/2014/main" id="{44DE6B3C-3C81-4A7A-865A-E59E9EE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95" name="Freeform 3910">
              <a:extLst>
                <a:ext uri="{FF2B5EF4-FFF2-40B4-BE49-F238E27FC236}">
                  <a16:creationId xmlns:a16="http://schemas.microsoft.com/office/drawing/2014/main" id="{62AEC456-FA41-4715-8657-F4CD4342A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96" name="Freeform 3911">
              <a:extLst>
                <a:ext uri="{FF2B5EF4-FFF2-40B4-BE49-F238E27FC236}">
                  <a16:creationId xmlns:a16="http://schemas.microsoft.com/office/drawing/2014/main" id="{4CA534BE-D895-46B6-BAC4-3600B7F47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97" name="Freeform 3912">
              <a:extLst>
                <a:ext uri="{FF2B5EF4-FFF2-40B4-BE49-F238E27FC236}">
                  <a16:creationId xmlns:a16="http://schemas.microsoft.com/office/drawing/2014/main" id="{5473B338-D74D-40DC-AFD3-95D45A84A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98" name="Freeform 3913">
              <a:extLst>
                <a:ext uri="{FF2B5EF4-FFF2-40B4-BE49-F238E27FC236}">
                  <a16:creationId xmlns:a16="http://schemas.microsoft.com/office/drawing/2014/main" id="{01A8F69B-CA2A-44EF-88C3-B91DA440C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99" name="Freeform 3914">
              <a:extLst>
                <a:ext uri="{FF2B5EF4-FFF2-40B4-BE49-F238E27FC236}">
                  <a16:creationId xmlns:a16="http://schemas.microsoft.com/office/drawing/2014/main" id="{87503DBB-7F4F-4AB3-9DDA-2CD77D6BA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00" name="Freeform 3915">
              <a:extLst>
                <a:ext uri="{FF2B5EF4-FFF2-40B4-BE49-F238E27FC236}">
                  <a16:creationId xmlns:a16="http://schemas.microsoft.com/office/drawing/2014/main" id="{612D59C2-8348-4467-B8D2-D939A9AA5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01" name="Freeform 3916">
              <a:extLst>
                <a:ext uri="{FF2B5EF4-FFF2-40B4-BE49-F238E27FC236}">
                  <a16:creationId xmlns:a16="http://schemas.microsoft.com/office/drawing/2014/main" id="{C620573B-BE52-4B69-A8EE-F5A509758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02" name="Freeform 3917">
              <a:extLst>
                <a:ext uri="{FF2B5EF4-FFF2-40B4-BE49-F238E27FC236}">
                  <a16:creationId xmlns:a16="http://schemas.microsoft.com/office/drawing/2014/main" id="{D7C666FA-804F-4629-A45E-1C8820F4A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03" name="Freeform 3918">
              <a:extLst>
                <a:ext uri="{FF2B5EF4-FFF2-40B4-BE49-F238E27FC236}">
                  <a16:creationId xmlns:a16="http://schemas.microsoft.com/office/drawing/2014/main" id="{68F03AF0-2B95-4D4E-B5D5-78AAE44E8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04" name="Freeform 3919">
              <a:extLst>
                <a:ext uri="{FF2B5EF4-FFF2-40B4-BE49-F238E27FC236}">
                  <a16:creationId xmlns:a16="http://schemas.microsoft.com/office/drawing/2014/main" id="{FB3F3DC5-707E-4604-944B-A23CFEFAB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05" name="Freeform 3920">
              <a:extLst>
                <a:ext uri="{FF2B5EF4-FFF2-40B4-BE49-F238E27FC236}">
                  <a16:creationId xmlns:a16="http://schemas.microsoft.com/office/drawing/2014/main" id="{00BEDEAA-5BD4-4486-9FAC-02A6300B8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06" name="Freeform 3921">
              <a:extLst>
                <a:ext uri="{FF2B5EF4-FFF2-40B4-BE49-F238E27FC236}">
                  <a16:creationId xmlns:a16="http://schemas.microsoft.com/office/drawing/2014/main" id="{276DF7DE-AA27-42FE-94BC-4867FF3EC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07" name="Freeform 3922">
              <a:extLst>
                <a:ext uri="{FF2B5EF4-FFF2-40B4-BE49-F238E27FC236}">
                  <a16:creationId xmlns:a16="http://schemas.microsoft.com/office/drawing/2014/main" id="{0284EC46-5B61-4D69-B36A-B3D31711C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08" name="Freeform 3923">
              <a:extLst>
                <a:ext uri="{FF2B5EF4-FFF2-40B4-BE49-F238E27FC236}">
                  <a16:creationId xmlns:a16="http://schemas.microsoft.com/office/drawing/2014/main" id="{94418572-AD4A-4DB1-BFB4-75B89FB4D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09" name="Freeform 3924">
              <a:extLst>
                <a:ext uri="{FF2B5EF4-FFF2-40B4-BE49-F238E27FC236}">
                  <a16:creationId xmlns:a16="http://schemas.microsoft.com/office/drawing/2014/main" id="{B6B342D7-005F-4DB2-8D20-62FE29E3E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0" name="Freeform 3925">
              <a:extLst>
                <a:ext uri="{FF2B5EF4-FFF2-40B4-BE49-F238E27FC236}">
                  <a16:creationId xmlns:a16="http://schemas.microsoft.com/office/drawing/2014/main" id="{8BC619CC-0D90-4B70-A3B5-8CBED55F0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1" name="Freeform 3926">
              <a:extLst>
                <a:ext uri="{FF2B5EF4-FFF2-40B4-BE49-F238E27FC236}">
                  <a16:creationId xmlns:a16="http://schemas.microsoft.com/office/drawing/2014/main" id="{8D932D94-10DA-48B0-822C-D366BA177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2" name="Freeform 3927">
              <a:extLst>
                <a:ext uri="{FF2B5EF4-FFF2-40B4-BE49-F238E27FC236}">
                  <a16:creationId xmlns:a16="http://schemas.microsoft.com/office/drawing/2014/main" id="{6564B0DE-73ED-48BD-A222-1FE3057BC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3" name="Freeform 3928">
              <a:extLst>
                <a:ext uri="{FF2B5EF4-FFF2-40B4-BE49-F238E27FC236}">
                  <a16:creationId xmlns:a16="http://schemas.microsoft.com/office/drawing/2014/main" id="{C7EA50C8-BFC3-4F7E-9D8F-84785B95D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4" name="Freeform 3929">
              <a:extLst>
                <a:ext uri="{FF2B5EF4-FFF2-40B4-BE49-F238E27FC236}">
                  <a16:creationId xmlns:a16="http://schemas.microsoft.com/office/drawing/2014/main" id="{B60661CB-2F42-4C0B-A6E7-7D09A902B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5" name="Freeform 3930">
              <a:extLst>
                <a:ext uri="{FF2B5EF4-FFF2-40B4-BE49-F238E27FC236}">
                  <a16:creationId xmlns:a16="http://schemas.microsoft.com/office/drawing/2014/main" id="{CC33FDDB-48A9-476F-8BA9-32AA6EE9E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6" name="Freeform 3931">
              <a:extLst>
                <a:ext uri="{FF2B5EF4-FFF2-40B4-BE49-F238E27FC236}">
                  <a16:creationId xmlns:a16="http://schemas.microsoft.com/office/drawing/2014/main" id="{DF905F44-FD1F-4015-9703-1E4FE360F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7" name="Freeform 3932">
              <a:extLst>
                <a:ext uri="{FF2B5EF4-FFF2-40B4-BE49-F238E27FC236}">
                  <a16:creationId xmlns:a16="http://schemas.microsoft.com/office/drawing/2014/main" id="{7294D34C-DCC0-4E32-A9EF-7A4D08AA4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8" name="Freeform 3933">
              <a:extLst>
                <a:ext uri="{FF2B5EF4-FFF2-40B4-BE49-F238E27FC236}">
                  <a16:creationId xmlns:a16="http://schemas.microsoft.com/office/drawing/2014/main" id="{FFF58780-4814-4D00-8F7F-0F062924D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9" name="Freeform 3934">
              <a:extLst>
                <a:ext uri="{FF2B5EF4-FFF2-40B4-BE49-F238E27FC236}">
                  <a16:creationId xmlns:a16="http://schemas.microsoft.com/office/drawing/2014/main" id="{2F5A98D7-7FDA-421C-91AA-7C3DE06D7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20" name="Freeform 3935">
              <a:extLst>
                <a:ext uri="{FF2B5EF4-FFF2-40B4-BE49-F238E27FC236}">
                  <a16:creationId xmlns:a16="http://schemas.microsoft.com/office/drawing/2014/main" id="{508198B5-EC54-41C7-8ADC-B5AD13C6B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21" name="Freeform 3936">
              <a:extLst>
                <a:ext uri="{FF2B5EF4-FFF2-40B4-BE49-F238E27FC236}">
                  <a16:creationId xmlns:a16="http://schemas.microsoft.com/office/drawing/2014/main" id="{21F581FB-4656-4C2B-8E31-4129E7999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22" name="Freeform 3937">
              <a:extLst>
                <a:ext uri="{FF2B5EF4-FFF2-40B4-BE49-F238E27FC236}">
                  <a16:creationId xmlns:a16="http://schemas.microsoft.com/office/drawing/2014/main" id="{B488280A-2B0F-45E5-AB6A-54C523051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23" name="Freeform 3938">
              <a:extLst>
                <a:ext uri="{FF2B5EF4-FFF2-40B4-BE49-F238E27FC236}">
                  <a16:creationId xmlns:a16="http://schemas.microsoft.com/office/drawing/2014/main" id="{405CA932-C508-4CCD-A7E2-8B110521C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24" name="Freeform 3939">
              <a:extLst>
                <a:ext uri="{FF2B5EF4-FFF2-40B4-BE49-F238E27FC236}">
                  <a16:creationId xmlns:a16="http://schemas.microsoft.com/office/drawing/2014/main" id="{BB3CC037-CF05-43A3-877E-F09145636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25" name="Freeform 3940">
              <a:extLst>
                <a:ext uri="{FF2B5EF4-FFF2-40B4-BE49-F238E27FC236}">
                  <a16:creationId xmlns:a16="http://schemas.microsoft.com/office/drawing/2014/main" id="{06E31130-1EAC-4513-B861-BAD9FBC20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26" name="Freeform 3941">
              <a:extLst>
                <a:ext uri="{FF2B5EF4-FFF2-40B4-BE49-F238E27FC236}">
                  <a16:creationId xmlns:a16="http://schemas.microsoft.com/office/drawing/2014/main" id="{0AF77131-8263-4890-A020-4A362A0AE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27" name="Freeform 3942">
              <a:extLst>
                <a:ext uri="{FF2B5EF4-FFF2-40B4-BE49-F238E27FC236}">
                  <a16:creationId xmlns:a16="http://schemas.microsoft.com/office/drawing/2014/main" id="{3CBBACD9-5354-4C16-A43F-85361A05F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028" name="Picture 3943">
              <a:extLst>
                <a:ext uri="{FF2B5EF4-FFF2-40B4-BE49-F238E27FC236}">
                  <a16:creationId xmlns:a16="http://schemas.microsoft.com/office/drawing/2014/main" id="{D09628DC-06AF-4FDE-BB13-744F18ED4E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9" name="Groupe 1028">
            <a:extLst>
              <a:ext uri="{FF2B5EF4-FFF2-40B4-BE49-F238E27FC236}">
                <a16:creationId xmlns:a16="http://schemas.microsoft.com/office/drawing/2014/main" id="{B31F44A3-A29A-4668-A894-CEE0F7F12206}"/>
              </a:ext>
            </a:extLst>
          </p:cNvPr>
          <p:cNvGrpSpPr/>
          <p:nvPr/>
        </p:nvGrpSpPr>
        <p:grpSpPr>
          <a:xfrm>
            <a:off x="7276245" y="781386"/>
            <a:ext cx="527485" cy="567296"/>
            <a:chOff x="7412993" y="1169792"/>
            <a:chExt cx="1306513" cy="530225"/>
          </a:xfrm>
        </p:grpSpPr>
        <p:sp>
          <p:nvSpPr>
            <p:cNvPr id="1030" name="Freeform 3909">
              <a:extLst>
                <a:ext uri="{FF2B5EF4-FFF2-40B4-BE49-F238E27FC236}">
                  <a16:creationId xmlns:a16="http://schemas.microsoft.com/office/drawing/2014/main" id="{2961B7FE-2BF8-42C7-9E93-0367F6641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31" name="Freeform 3910">
              <a:extLst>
                <a:ext uri="{FF2B5EF4-FFF2-40B4-BE49-F238E27FC236}">
                  <a16:creationId xmlns:a16="http://schemas.microsoft.com/office/drawing/2014/main" id="{2FF9F089-2B8E-4B5D-9AD6-E449A7543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32" name="Freeform 3911">
              <a:extLst>
                <a:ext uri="{FF2B5EF4-FFF2-40B4-BE49-F238E27FC236}">
                  <a16:creationId xmlns:a16="http://schemas.microsoft.com/office/drawing/2014/main" id="{90F2566C-1598-4CF1-9D56-8255E81F4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33" name="Freeform 3912">
              <a:extLst>
                <a:ext uri="{FF2B5EF4-FFF2-40B4-BE49-F238E27FC236}">
                  <a16:creationId xmlns:a16="http://schemas.microsoft.com/office/drawing/2014/main" id="{0D5F352B-6EE8-4289-A123-010FB09F9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34" name="Freeform 3913">
              <a:extLst>
                <a:ext uri="{FF2B5EF4-FFF2-40B4-BE49-F238E27FC236}">
                  <a16:creationId xmlns:a16="http://schemas.microsoft.com/office/drawing/2014/main" id="{7479D961-B93A-4AD4-8273-50A269E02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35" name="Freeform 3914">
              <a:extLst>
                <a:ext uri="{FF2B5EF4-FFF2-40B4-BE49-F238E27FC236}">
                  <a16:creationId xmlns:a16="http://schemas.microsoft.com/office/drawing/2014/main" id="{90D597D0-A59C-4DD0-A220-AC06CB9D7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36" name="Freeform 3915">
              <a:extLst>
                <a:ext uri="{FF2B5EF4-FFF2-40B4-BE49-F238E27FC236}">
                  <a16:creationId xmlns:a16="http://schemas.microsoft.com/office/drawing/2014/main" id="{0985FC6D-993C-406D-A899-2C4387954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37" name="Freeform 3916">
              <a:extLst>
                <a:ext uri="{FF2B5EF4-FFF2-40B4-BE49-F238E27FC236}">
                  <a16:creationId xmlns:a16="http://schemas.microsoft.com/office/drawing/2014/main" id="{22AD29E1-BE0F-49A3-A374-EC85C83E8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38" name="Freeform 3917">
              <a:extLst>
                <a:ext uri="{FF2B5EF4-FFF2-40B4-BE49-F238E27FC236}">
                  <a16:creationId xmlns:a16="http://schemas.microsoft.com/office/drawing/2014/main" id="{03D8A2E9-BDA6-42C7-AF40-0A2B8174C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39" name="Freeform 3918">
              <a:extLst>
                <a:ext uri="{FF2B5EF4-FFF2-40B4-BE49-F238E27FC236}">
                  <a16:creationId xmlns:a16="http://schemas.microsoft.com/office/drawing/2014/main" id="{B510E9E3-B0E2-44CC-9519-5852B47A9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40" name="Freeform 3919">
              <a:extLst>
                <a:ext uri="{FF2B5EF4-FFF2-40B4-BE49-F238E27FC236}">
                  <a16:creationId xmlns:a16="http://schemas.microsoft.com/office/drawing/2014/main" id="{36E18AF5-0948-4685-AF37-91FC5A423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41" name="Freeform 3920">
              <a:extLst>
                <a:ext uri="{FF2B5EF4-FFF2-40B4-BE49-F238E27FC236}">
                  <a16:creationId xmlns:a16="http://schemas.microsoft.com/office/drawing/2014/main" id="{846550AB-1B81-43F4-846C-20C924291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42" name="Freeform 3921">
              <a:extLst>
                <a:ext uri="{FF2B5EF4-FFF2-40B4-BE49-F238E27FC236}">
                  <a16:creationId xmlns:a16="http://schemas.microsoft.com/office/drawing/2014/main" id="{9A1467E5-49C8-4822-B1C9-102704048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43" name="Freeform 3922">
              <a:extLst>
                <a:ext uri="{FF2B5EF4-FFF2-40B4-BE49-F238E27FC236}">
                  <a16:creationId xmlns:a16="http://schemas.microsoft.com/office/drawing/2014/main" id="{BEB7ABF8-9C02-412F-B95E-AC8CB951B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44" name="Freeform 3923">
              <a:extLst>
                <a:ext uri="{FF2B5EF4-FFF2-40B4-BE49-F238E27FC236}">
                  <a16:creationId xmlns:a16="http://schemas.microsoft.com/office/drawing/2014/main" id="{9895BF59-971B-4854-9C44-2B1AEC150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45" name="Freeform 3924">
              <a:extLst>
                <a:ext uri="{FF2B5EF4-FFF2-40B4-BE49-F238E27FC236}">
                  <a16:creationId xmlns:a16="http://schemas.microsoft.com/office/drawing/2014/main" id="{F6CE8DDD-50A0-4306-ABE2-C48DAB447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46" name="Freeform 3925">
              <a:extLst>
                <a:ext uri="{FF2B5EF4-FFF2-40B4-BE49-F238E27FC236}">
                  <a16:creationId xmlns:a16="http://schemas.microsoft.com/office/drawing/2014/main" id="{CA9C4F50-E32F-4C59-8ACC-B721AF307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47" name="Freeform 3926">
              <a:extLst>
                <a:ext uri="{FF2B5EF4-FFF2-40B4-BE49-F238E27FC236}">
                  <a16:creationId xmlns:a16="http://schemas.microsoft.com/office/drawing/2014/main" id="{84683C75-59BE-4875-B878-52576FF11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48" name="Freeform 3927">
              <a:extLst>
                <a:ext uri="{FF2B5EF4-FFF2-40B4-BE49-F238E27FC236}">
                  <a16:creationId xmlns:a16="http://schemas.microsoft.com/office/drawing/2014/main" id="{EDA6601C-E36A-4732-9030-15917D7E6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49" name="Freeform 3928">
              <a:extLst>
                <a:ext uri="{FF2B5EF4-FFF2-40B4-BE49-F238E27FC236}">
                  <a16:creationId xmlns:a16="http://schemas.microsoft.com/office/drawing/2014/main" id="{04B33879-B819-4BDF-826E-E1510CBB4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50" name="Freeform 3929">
              <a:extLst>
                <a:ext uri="{FF2B5EF4-FFF2-40B4-BE49-F238E27FC236}">
                  <a16:creationId xmlns:a16="http://schemas.microsoft.com/office/drawing/2014/main" id="{2D3652CC-AF79-46B1-B3AD-BFDDBCC4F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51" name="Freeform 3930">
              <a:extLst>
                <a:ext uri="{FF2B5EF4-FFF2-40B4-BE49-F238E27FC236}">
                  <a16:creationId xmlns:a16="http://schemas.microsoft.com/office/drawing/2014/main" id="{2BB05822-B3F7-4E2F-A247-47192677E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52" name="Freeform 3931">
              <a:extLst>
                <a:ext uri="{FF2B5EF4-FFF2-40B4-BE49-F238E27FC236}">
                  <a16:creationId xmlns:a16="http://schemas.microsoft.com/office/drawing/2014/main" id="{90560F6E-6FF5-46D9-B0BD-5EDB5F2C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53" name="Freeform 3932">
              <a:extLst>
                <a:ext uri="{FF2B5EF4-FFF2-40B4-BE49-F238E27FC236}">
                  <a16:creationId xmlns:a16="http://schemas.microsoft.com/office/drawing/2014/main" id="{483DE75A-5871-4F2E-82B2-4F820402E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54" name="Freeform 3933">
              <a:extLst>
                <a:ext uri="{FF2B5EF4-FFF2-40B4-BE49-F238E27FC236}">
                  <a16:creationId xmlns:a16="http://schemas.microsoft.com/office/drawing/2014/main" id="{C1A76BEA-DF9F-430F-91E3-690686EC9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55" name="Freeform 3934">
              <a:extLst>
                <a:ext uri="{FF2B5EF4-FFF2-40B4-BE49-F238E27FC236}">
                  <a16:creationId xmlns:a16="http://schemas.microsoft.com/office/drawing/2014/main" id="{56CAA54E-82B2-4A5E-9DDE-398D13062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56" name="Freeform 3935">
              <a:extLst>
                <a:ext uri="{FF2B5EF4-FFF2-40B4-BE49-F238E27FC236}">
                  <a16:creationId xmlns:a16="http://schemas.microsoft.com/office/drawing/2014/main" id="{7510C3D8-B254-47BD-B94E-34549AF42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57" name="Freeform 3936">
              <a:extLst>
                <a:ext uri="{FF2B5EF4-FFF2-40B4-BE49-F238E27FC236}">
                  <a16:creationId xmlns:a16="http://schemas.microsoft.com/office/drawing/2014/main" id="{C5454270-CE33-42E9-8E48-BC6A4367F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58" name="Freeform 3937">
              <a:extLst>
                <a:ext uri="{FF2B5EF4-FFF2-40B4-BE49-F238E27FC236}">
                  <a16:creationId xmlns:a16="http://schemas.microsoft.com/office/drawing/2014/main" id="{2CA38738-7D03-4714-827A-F40749533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59" name="Freeform 3938">
              <a:extLst>
                <a:ext uri="{FF2B5EF4-FFF2-40B4-BE49-F238E27FC236}">
                  <a16:creationId xmlns:a16="http://schemas.microsoft.com/office/drawing/2014/main" id="{165F3743-D610-4818-A436-0D64A3D62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60" name="Freeform 3939">
              <a:extLst>
                <a:ext uri="{FF2B5EF4-FFF2-40B4-BE49-F238E27FC236}">
                  <a16:creationId xmlns:a16="http://schemas.microsoft.com/office/drawing/2014/main" id="{364F0C6A-3589-44D5-AC9A-C3368654E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61" name="Freeform 3940">
              <a:extLst>
                <a:ext uri="{FF2B5EF4-FFF2-40B4-BE49-F238E27FC236}">
                  <a16:creationId xmlns:a16="http://schemas.microsoft.com/office/drawing/2014/main" id="{16E101AC-100E-4A07-A77B-50C4F6C76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62" name="Freeform 3941">
              <a:extLst>
                <a:ext uri="{FF2B5EF4-FFF2-40B4-BE49-F238E27FC236}">
                  <a16:creationId xmlns:a16="http://schemas.microsoft.com/office/drawing/2014/main" id="{7277FF85-B012-4DEE-AF7D-5D6FCB84D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63" name="Freeform 3942">
              <a:extLst>
                <a:ext uri="{FF2B5EF4-FFF2-40B4-BE49-F238E27FC236}">
                  <a16:creationId xmlns:a16="http://schemas.microsoft.com/office/drawing/2014/main" id="{5899D326-9AA8-4235-B954-05507F29D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064" name="Picture 3943">
              <a:extLst>
                <a:ext uri="{FF2B5EF4-FFF2-40B4-BE49-F238E27FC236}">
                  <a16:creationId xmlns:a16="http://schemas.microsoft.com/office/drawing/2014/main" id="{2188CBBF-A068-488E-A9E0-C36B7786BA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5" name="Groupe 1064">
            <a:extLst>
              <a:ext uri="{FF2B5EF4-FFF2-40B4-BE49-F238E27FC236}">
                <a16:creationId xmlns:a16="http://schemas.microsoft.com/office/drawing/2014/main" id="{6EB12921-8DFC-4212-B543-A48E7A176710}"/>
              </a:ext>
            </a:extLst>
          </p:cNvPr>
          <p:cNvGrpSpPr/>
          <p:nvPr/>
        </p:nvGrpSpPr>
        <p:grpSpPr>
          <a:xfrm>
            <a:off x="7428645" y="933786"/>
            <a:ext cx="527485" cy="567296"/>
            <a:chOff x="7412993" y="1169792"/>
            <a:chExt cx="1306513" cy="530225"/>
          </a:xfrm>
        </p:grpSpPr>
        <p:sp>
          <p:nvSpPr>
            <p:cNvPr id="1066" name="Freeform 3909">
              <a:extLst>
                <a:ext uri="{FF2B5EF4-FFF2-40B4-BE49-F238E27FC236}">
                  <a16:creationId xmlns:a16="http://schemas.microsoft.com/office/drawing/2014/main" id="{0B0F5D87-7EBE-4959-8277-0A5762769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67" name="Freeform 3910">
              <a:extLst>
                <a:ext uri="{FF2B5EF4-FFF2-40B4-BE49-F238E27FC236}">
                  <a16:creationId xmlns:a16="http://schemas.microsoft.com/office/drawing/2014/main" id="{5321934C-305E-41D5-A404-AEC22258C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68" name="Freeform 3911">
              <a:extLst>
                <a:ext uri="{FF2B5EF4-FFF2-40B4-BE49-F238E27FC236}">
                  <a16:creationId xmlns:a16="http://schemas.microsoft.com/office/drawing/2014/main" id="{DAAD6551-310E-4E2F-B8B8-52E5799A9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69" name="Freeform 3912">
              <a:extLst>
                <a:ext uri="{FF2B5EF4-FFF2-40B4-BE49-F238E27FC236}">
                  <a16:creationId xmlns:a16="http://schemas.microsoft.com/office/drawing/2014/main" id="{B10235E3-FEEA-4912-B0DC-BA68F4CEB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70" name="Freeform 3913">
              <a:extLst>
                <a:ext uri="{FF2B5EF4-FFF2-40B4-BE49-F238E27FC236}">
                  <a16:creationId xmlns:a16="http://schemas.microsoft.com/office/drawing/2014/main" id="{DBF48DE9-D68D-4C40-8945-28379DDF1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71" name="Freeform 3914">
              <a:extLst>
                <a:ext uri="{FF2B5EF4-FFF2-40B4-BE49-F238E27FC236}">
                  <a16:creationId xmlns:a16="http://schemas.microsoft.com/office/drawing/2014/main" id="{CFA4270F-DAE1-401A-8554-5C75AB8C5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72" name="Freeform 3915">
              <a:extLst>
                <a:ext uri="{FF2B5EF4-FFF2-40B4-BE49-F238E27FC236}">
                  <a16:creationId xmlns:a16="http://schemas.microsoft.com/office/drawing/2014/main" id="{B220A287-7E8F-41BF-935E-83F88456E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73" name="Freeform 3916">
              <a:extLst>
                <a:ext uri="{FF2B5EF4-FFF2-40B4-BE49-F238E27FC236}">
                  <a16:creationId xmlns:a16="http://schemas.microsoft.com/office/drawing/2014/main" id="{5B7FBEF8-2F54-4BCB-B546-1CE8B4538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74" name="Freeform 3917">
              <a:extLst>
                <a:ext uri="{FF2B5EF4-FFF2-40B4-BE49-F238E27FC236}">
                  <a16:creationId xmlns:a16="http://schemas.microsoft.com/office/drawing/2014/main" id="{91E688D9-85BD-4F23-9D5E-039D5ACD1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75" name="Freeform 3918">
              <a:extLst>
                <a:ext uri="{FF2B5EF4-FFF2-40B4-BE49-F238E27FC236}">
                  <a16:creationId xmlns:a16="http://schemas.microsoft.com/office/drawing/2014/main" id="{5ABCB8BE-B3BC-43A9-A269-497FA5302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76" name="Freeform 3919">
              <a:extLst>
                <a:ext uri="{FF2B5EF4-FFF2-40B4-BE49-F238E27FC236}">
                  <a16:creationId xmlns:a16="http://schemas.microsoft.com/office/drawing/2014/main" id="{14E208AC-EF31-4E93-B8F7-01E2FF122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77" name="Freeform 3920">
              <a:extLst>
                <a:ext uri="{FF2B5EF4-FFF2-40B4-BE49-F238E27FC236}">
                  <a16:creationId xmlns:a16="http://schemas.microsoft.com/office/drawing/2014/main" id="{CA14A38B-A2E8-4AE0-8B92-D56E9D7A1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78" name="Freeform 3921">
              <a:extLst>
                <a:ext uri="{FF2B5EF4-FFF2-40B4-BE49-F238E27FC236}">
                  <a16:creationId xmlns:a16="http://schemas.microsoft.com/office/drawing/2014/main" id="{7BEB6EC2-DA98-4688-92E1-AE8A6C26A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79" name="Freeform 3922">
              <a:extLst>
                <a:ext uri="{FF2B5EF4-FFF2-40B4-BE49-F238E27FC236}">
                  <a16:creationId xmlns:a16="http://schemas.microsoft.com/office/drawing/2014/main" id="{83BDC339-417C-431E-824D-FAC658431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80" name="Freeform 3923">
              <a:extLst>
                <a:ext uri="{FF2B5EF4-FFF2-40B4-BE49-F238E27FC236}">
                  <a16:creationId xmlns:a16="http://schemas.microsoft.com/office/drawing/2014/main" id="{7E0351C2-FB61-446B-9316-7A7E3F534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81" name="Freeform 3924">
              <a:extLst>
                <a:ext uri="{FF2B5EF4-FFF2-40B4-BE49-F238E27FC236}">
                  <a16:creationId xmlns:a16="http://schemas.microsoft.com/office/drawing/2014/main" id="{B8F567B3-FB23-4287-8E5C-B5DCE6507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82" name="Freeform 3925">
              <a:extLst>
                <a:ext uri="{FF2B5EF4-FFF2-40B4-BE49-F238E27FC236}">
                  <a16:creationId xmlns:a16="http://schemas.microsoft.com/office/drawing/2014/main" id="{AE9D86B0-DCEB-4ED1-9F76-35BCF291A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83" name="Freeform 3926">
              <a:extLst>
                <a:ext uri="{FF2B5EF4-FFF2-40B4-BE49-F238E27FC236}">
                  <a16:creationId xmlns:a16="http://schemas.microsoft.com/office/drawing/2014/main" id="{9645B241-22AC-41A6-ACA6-DF98CE321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84" name="Freeform 3927">
              <a:extLst>
                <a:ext uri="{FF2B5EF4-FFF2-40B4-BE49-F238E27FC236}">
                  <a16:creationId xmlns:a16="http://schemas.microsoft.com/office/drawing/2014/main" id="{75A6E543-34DC-4752-BF89-4C7264640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85" name="Freeform 3928">
              <a:extLst>
                <a:ext uri="{FF2B5EF4-FFF2-40B4-BE49-F238E27FC236}">
                  <a16:creationId xmlns:a16="http://schemas.microsoft.com/office/drawing/2014/main" id="{CEC671CB-D426-4A1C-9CEB-B27D95E7B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86" name="Freeform 3929">
              <a:extLst>
                <a:ext uri="{FF2B5EF4-FFF2-40B4-BE49-F238E27FC236}">
                  <a16:creationId xmlns:a16="http://schemas.microsoft.com/office/drawing/2014/main" id="{6AA8FD43-D268-4C6D-9D66-2B17BF2C7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87" name="Freeform 3930">
              <a:extLst>
                <a:ext uri="{FF2B5EF4-FFF2-40B4-BE49-F238E27FC236}">
                  <a16:creationId xmlns:a16="http://schemas.microsoft.com/office/drawing/2014/main" id="{5ACBB2C3-1CD8-44C3-9D11-6E0F8B3ED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88" name="Freeform 3931">
              <a:extLst>
                <a:ext uri="{FF2B5EF4-FFF2-40B4-BE49-F238E27FC236}">
                  <a16:creationId xmlns:a16="http://schemas.microsoft.com/office/drawing/2014/main" id="{0358C2A1-A726-426C-AA07-BCDF5EF09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89" name="Freeform 3932">
              <a:extLst>
                <a:ext uri="{FF2B5EF4-FFF2-40B4-BE49-F238E27FC236}">
                  <a16:creationId xmlns:a16="http://schemas.microsoft.com/office/drawing/2014/main" id="{B0DAF0A0-5953-4A1A-B39D-8EBEB8973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90" name="Freeform 3933">
              <a:extLst>
                <a:ext uri="{FF2B5EF4-FFF2-40B4-BE49-F238E27FC236}">
                  <a16:creationId xmlns:a16="http://schemas.microsoft.com/office/drawing/2014/main" id="{D7CBA978-77E6-4D0C-B718-731E5A546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91" name="Freeform 3934">
              <a:extLst>
                <a:ext uri="{FF2B5EF4-FFF2-40B4-BE49-F238E27FC236}">
                  <a16:creationId xmlns:a16="http://schemas.microsoft.com/office/drawing/2014/main" id="{7D5FE92D-6C24-4FAF-8ACE-EB8A76702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92" name="Freeform 3935">
              <a:extLst>
                <a:ext uri="{FF2B5EF4-FFF2-40B4-BE49-F238E27FC236}">
                  <a16:creationId xmlns:a16="http://schemas.microsoft.com/office/drawing/2014/main" id="{1BB89EB4-37DA-4D51-8B5C-65EDE1003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93" name="Freeform 3936">
              <a:extLst>
                <a:ext uri="{FF2B5EF4-FFF2-40B4-BE49-F238E27FC236}">
                  <a16:creationId xmlns:a16="http://schemas.microsoft.com/office/drawing/2014/main" id="{61BBF0F0-D231-46D0-AE19-FDFC61F8D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94" name="Freeform 3937">
              <a:extLst>
                <a:ext uri="{FF2B5EF4-FFF2-40B4-BE49-F238E27FC236}">
                  <a16:creationId xmlns:a16="http://schemas.microsoft.com/office/drawing/2014/main" id="{D73BC9CF-8907-48C5-AC50-04CCA9CE6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95" name="Freeform 3938">
              <a:extLst>
                <a:ext uri="{FF2B5EF4-FFF2-40B4-BE49-F238E27FC236}">
                  <a16:creationId xmlns:a16="http://schemas.microsoft.com/office/drawing/2014/main" id="{8CB4E6E6-C68F-47AE-905E-B4B281511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96" name="Freeform 3939">
              <a:extLst>
                <a:ext uri="{FF2B5EF4-FFF2-40B4-BE49-F238E27FC236}">
                  <a16:creationId xmlns:a16="http://schemas.microsoft.com/office/drawing/2014/main" id="{4C5916CB-D841-4A15-9E13-FAEF52C61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97" name="Freeform 3940">
              <a:extLst>
                <a:ext uri="{FF2B5EF4-FFF2-40B4-BE49-F238E27FC236}">
                  <a16:creationId xmlns:a16="http://schemas.microsoft.com/office/drawing/2014/main" id="{CFB36AC2-C2E6-4795-9A7C-1E072803A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98" name="Freeform 3941">
              <a:extLst>
                <a:ext uri="{FF2B5EF4-FFF2-40B4-BE49-F238E27FC236}">
                  <a16:creationId xmlns:a16="http://schemas.microsoft.com/office/drawing/2014/main" id="{755F5CFE-50B7-4F2B-8CFD-334FB1444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99" name="Freeform 3942">
              <a:extLst>
                <a:ext uri="{FF2B5EF4-FFF2-40B4-BE49-F238E27FC236}">
                  <a16:creationId xmlns:a16="http://schemas.microsoft.com/office/drawing/2014/main" id="{07A855E4-2CE5-461E-B9AE-616E75A2A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100" name="Picture 3943">
              <a:extLst>
                <a:ext uri="{FF2B5EF4-FFF2-40B4-BE49-F238E27FC236}">
                  <a16:creationId xmlns:a16="http://schemas.microsoft.com/office/drawing/2014/main" id="{015E218D-2A32-416A-A7DE-86948C5AB7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01" name="Groupe 1100">
            <a:extLst>
              <a:ext uri="{FF2B5EF4-FFF2-40B4-BE49-F238E27FC236}">
                <a16:creationId xmlns:a16="http://schemas.microsoft.com/office/drawing/2014/main" id="{11291EF3-C4F7-49BE-949A-1DBDD2C5BCFC}"/>
              </a:ext>
            </a:extLst>
          </p:cNvPr>
          <p:cNvGrpSpPr/>
          <p:nvPr/>
        </p:nvGrpSpPr>
        <p:grpSpPr>
          <a:xfrm>
            <a:off x="7581045" y="1086186"/>
            <a:ext cx="527485" cy="567296"/>
            <a:chOff x="7412993" y="1169792"/>
            <a:chExt cx="1306513" cy="530225"/>
          </a:xfrm>
        </p:grpSpPr>
        <p:sp>
          <p:nvSpPr>
            <p:cNvPr id="1102" name="Freeform 3909">
              <a:extLst>
                <a:ext uri="{FF2B5EF4-FFF2-40B4-BE49-F238E27FC236}">
                  <a16:creationId xmlns:a16="http://schemas.microsoft.com/office/drawing/2014/main" id="{7E71516F-3529-443E-AC7B-61A51C75B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03" name="Freeform 3910">
              <a:extLst>
                <a:ext uri="{FF2B5EF4-FFF2-40B4-BE49-F238E27FC236}">
                  <a16:creationId xmlns:a16="http://schemas.microsoft.com/office/drawing/2014/main" id="{8E3A18B7-550E-4DA2-8C13-D8FC52507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04" name="Freeform 3911">
              <a:extLst>
                <a:ext uri="{FF2B5EF4-FFF2-40B4-BE49-F238E27FC236}">
                  <a16:creationId xmlns:a16="http://schemas.microsoft.com/office/drawing/2014/main" id="{E7C230EF-AA99-40B5-8B5D-66541C886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05" name="Freeform 3912">
              <a:extLst>
                <a:ext uri="{FF2B5EF4-FFF2-40B4-BE49-F238E27FC236}">
                  <a16:creationId xmlns:a16="http://schemas.microsoft.com/office/drawing/2014/main" id="{1D65CDC4-0F11-4998-A884-957A63BE8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06" name="Freeform 3913">
              <a:extLst>
                <a:ext uri="{FF2B5EF4-FFF2-40B4-BE49-F238E27FC236}">
                  <a16:creationId xmlns:a16="http://schemas.microsoft.com/office/drawing/2014/main" id="{7F326AEB-9F92-4005-8A57-A32250755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07" name="Freeform 3914">
              <a:extLst>
                <a:ext uri="{FF2B5EF4-FFF2-40B4-BE49-F238E27FC236}">
                  <a16:creationId xmlns:a16="http://schemas.microsoft.com/office/drawing/2014/main" id="{FFB2DC44-A0DE-4A51-89DF-88096D1EB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08" name="Freeform 3915">
              <a:extLst>
                <a:ext uri="{FF2B5EF4-FFF2-40B4-BE49-F238E27FC236}">
                  <a16:creationId xmlns:a16="http://schemas.microsoft.com/office/drawing/2014/main" id="{817CDB3F-B55D-4544-BFE3-57D6E1ABD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09" name="Freeform 3916">
              <a:extLst>
                <a:ext uri="{FF2B5EF4-FFF2-40B4-BE49-F238E27FC236}">
                  <a16:creationId xmlns:a16="http://schemas.microsoft.com/office/drawing/2014/main" id="{93BF768D-E304-405B-B7B9-65E373E29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10" name="Freeform 3917">
              <a:extLst>
                <a:ext uri="{FF2B5EF4-FFF2-40B4-BE49-F238E27FC236}">
                  <a16:creationId xmlns:a16="http://schemas.microsoft.com/office/drawing/2014/main" id="{BBAF410D-C1CF-4AAA-AD07-48EA33170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11" name="Freeform 3918">
              <a:extLst>
                <a:ext uri="{FF2B5EF4-FFF2-40B4-BE49-F238E27FC236}">
                  <a16:creationId xmlns:a16="http://schemas.microsoft.com/office/drawing/2014/main" id="{06088B85-25F4-45EA-AD99-B0E2A8AE2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12" name="Freeform 3919">
              <a:extLst>
                <a:ext uri="{FF2B5EF4-FFF2-40B4-BE49-F238E27FC236}">
                  <a16:creationId xmlns:a16="http://schemas.microsoft.com/office/drawing/2014/main" id="{10B2F3F0-E55B-4D37-B040-E3142D323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13" name="Freeform 3920">
              <a:extLst>
                <a:ext uri="{FF2B5EF4-FFF2-40B4-BE49-F238E27FC236}">
                  <a16:creationId xmlns:a16="http://schemas.microsoft.com/office/drawing/2014/main" id="{DC943236-2BA6-4344-A76C-BFD7B6A29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14" name="Freeform 3921">
              <a:extLst>
                <a:ext uri="{FF2B5EF4-FFF2-40B4-BE49-F238E27FC236}">
                  <a16:creationId xmlns:a16="http://schemas.microsoft.com/office/drawing/2014/main" id="{72690EEE-8BCC-4B59-BF98-B19F2E14D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15" name="Freeform 3922">
              <a:extLst>
                <a:ext uri="{FF2B5EF4-FFF2-40B4-BE49-F238E27FC236}">
                  <a16:creationId xmlns:a16="http://schemas.microsoft.com/office/drawing/2014/main" id="{83FC50E5-5F57-4703-A2FA-48AEEA565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16" name="Freeform 3923">
              <a:extLst>
                <a:ext uri="{FF2B5EF4-FFF2-40B4-BE49-F238E27FC236}">
                  <a16:creationId xmlns:a16="http://schemas.microsoft.com/office/drawing/2014/main" id="{B704940C-A37F-4C64-BEAA-81050B0D7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17" name="Freeform 3924">
              <a:extLst>
                <a:ext uri="{FF2B5EF4-FFF2-40B4-BE49-F238E27FC236}">
                  <a16:creationId xmlns:a16="http://schemas.microsoft.com/office/drawing/2014/main" id="{005453FC-F82E-4D07-B2F1-3AC60DDB8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18" name="Freeform 3925">
              <a:extLst>
                <a:ext uri="{FF2B5EF4-FFF2-40B4-BE49-F238E27FC236}">
                  <a16:creationId xmlns:a16="http://schemas.microsoft.com/office/drawing/2014/main" id="{AA34A330-E50A-4BAE-A174-7354D78C9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19" name="Freeform 3926">
              <a:extLst>
                <a:ext uri="{FF2B5EF4-FFF2-40B4-BE49-F238E27FC236}">
                  <a16:creationId xmlns:a16="http://schemas.microsoft.com/office/drawing/2014/main" id="{418AF021-E9C8-4276-8B93-8ECD492EF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20" name="Freeform 3927">
              <a:extLst>
                <a:ext uri="{FF2B5EF4-FFF2-40B4-BE49-F238E27FC236}">
                  <a16:creationId xmlns:a16="http://schemas.microsoft.com/office/drawing/2014/main" id="{B3BC6537-327D-4123-B072-B31DB52FB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21" name="Freeform 3928">
              <a:extLst>
                <a:ext uri="{FF2B5EF4-FFF2-40B4-BE49-F238E27FC236}">
                  <a16:creationId xmlns:a16="http://schemas.microsoft.com/office/drawing/2014/main" id="{77EACA1F-FDEF-4DF0-9BD5-934F572D2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22" name="Freeform 3929">
              <a:extLst>
                <a:ext uri="{FF2B5EF4-FFF2-40B4-BE49-F238E27FC236}">
                  <a16:creationId xmlns:a16="http://schemas.microsoft.com/office/drawing/2014/main" id="{52D6B9BE-6E9C-4E0C-B96A-617BBE4FD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23" name="Freeform 3930">
              <a:extLst>
                <a:ext uri="{FF2B5EF4-FFF2-40B4-BE49-F238E27FC236}">
                  <a16:creationId xmlns:a16="http://schemas.microsoft.com/office/drawing/2014/main" id="{160131BD-B2D0-4DE4-B6E4-283568599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24" name="Freeform 3931">
              <a:extLst>
                <a:ext uri="{FF2B5EF4-FFF2-40B4-BE49-F238E27FC236}">
                  <a16:creationId xmlns:a16="http://schemas.microsoft.com/office/drawing/2014/main" id="{27051822-31E8-402A-BB00-3D6BB1129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25" name="Freeform 3932">
              <a:extLst>
                <a:ext uri="{FF2B5EF4-FFF2-40B4-BE49-F238E27FC236}">
                  <a16:creationId xmlns:a16="http://schemas.microsoft.com/office/drawing/2014/main" id="{8E31A922-E33B-4B27-AD81-B6C1A3AA5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26" name="Freeform 3933">
              <a:extLst>
                <a:ext uri="{FF2B5EF4-FFF2-40B4-BE49-F238E27FC236}">
                  <a16:creationId xmlns:a16="http://schemas.microsoft.com/office/drawing/2014/main" id="{F5B14194-02F7-4E4D-A4C8-E07B0A1C8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27" name="Freeform 3934">
              <a:extLst>
                <a:ext uri="{FF2B5EF4-FFF2-40B4-BE49-F238E27FC236}">
                  <a16:creationId xmlns:a16="http://schemas.microsoft.com/office/drawing/2014/main" id="{3253BBB7-37AF-4097-94FC-09228C9BB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28" name="Freeform 3935">
              <a:extLst>
                <a:ext uri="{FF2B5EF4-FFF2-40B4-BE49-F238E27FC236}">
                  <a16:creationId xmlns:a16="http://schemas.microsoft.com/office/drawing/2014/main" id="{548B98DC-3723-488B-A850-4C670A58F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29" name="Freeform 3936">
              <a:extLst>
                <a:ext uri="{FF2B5EF4-FFF2-40B4-BE49-F238E27FC236}">
                  <a16:creationId xmlns:a16="http://schemas.microsoft.com/office/drawing/2014/main" id="{B595C199-26ED-41E1-BD3C-EC8437ED7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30" name="Freeform 3937">
              <a:extLst>
                <a:ext uri="{FF2B5EF4-FFF2-40B4-BE49-F238E27FC236}">
                  <a16:creationId xmlns:a16="http://schemas.microsoft.com/office/drawing/2014/main" id="{7C06014A-99A9-483B-83F4-D78372ABD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31" name="Freeform 3938">
              <a:extLst>
                <a:ext uri="{FF2B5EF4-FFF2-40B4-BE49-F238E27FC236}">
                  <a16:creationId xmlns:a16="http://schemas.microsoft.com/office/drawing/2014/main" id="{EABC2ED2-1B44-4D88-8033-3A8F171E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32" name="Freeform 3939">
              <a:extLst>
                <a:ext uri="{FF2B5EF4-FFF2-40B4-BE49-F238E27FC236}">
                  <a16:creationId xmlns:a16="http://schemas.microsoft.com/office/drawing/2014/main" id="{91D6DEBC-5633-4A4D-A3D8-EA1E3F460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33" name="Freeform 3940">
              <a:extLst>
                <a:ext uri="{FF2B5EF4-FFF2-40B4-BE49-F238E27FC236}">
                  <a16:creationId xmlns:a16="http://schemas.microsoft.com/office/drawing/2014/main" id="{D8E77693-88A6-4474-8183-D460224C4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34" name="Freeform 3941">
              <a:extLst>
                <a:ext uri="{FF2B5EF4-FFF2-40B4-BE49-F238E27FC236}">
                  <a16:creationId xmlns:a16="http://schemas.microsoft.com/office/drawing/2014/main" id="{6CBDCB03-B767-4372-B0F8-B7B95DE19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35" name="Freeform 3942">
              <a:extLst>
                <a:ext uri="{FF2B5EF4-FFF2-40B4-BE49-F238E27FC236}">
                  <a16:creationId xmlns:a16="http://schemas.microsoft.com/office/drawing/2014/main" id="{3084A02E-5B49-454F-8916-4ADE17039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136" name="Picture 3943">
              <a:extLst>
                <a:ext uri="{FF2B5EF4-FFF2-40B4-BE49-F238E27FC236}">
                  <a16:creationId xmlns:a16="http://schemas.microsoft.com/office/drawing/2014/main" id="{182E3A95-5914-4060-8157-1058CD1CFA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37" name="Groupe 1136">
            <a:extLst>
              <a:ext uri="{FF2B5EF4-FFF2-40B4-BE49-F238E27FC236}">
                <a16:creationId xmlns:a16="http://schemas.microsoft.com/office/drawing/2014/main" id="{09B0B535-92A5-4E65-A0E2-458C92E7E5B8}"/>
              </a:ext>
            </a:extLst>
          </p:cNvPr>
          <p:cNvGrpSpPr/>
          <p:nvPr/>
        </p:nvGrpSpPr>
        <p:grpSpPr>
          <a:xfrm>
            <a:off x="7733445" y="1238586"/>
            <a:ext cx="527485" cy="567296"/>
            <a:chOff x="7412993" y="1169792"/>
            <a:chExt cx="1306513" cy="530225"/>
          </a:xfrm>
        </p:grpSpPr>
        <p:sp>
          <p:nvSpPr>
            <p:cNvPr id="1138" name="Freeform 3909">
              <a:extLst>
                <a:ext uri="{FF2B5EF4-FFF2-40B4-BE49-F238E27FC236}">
                  <a16:creationId xmlns:a16="http://schemas.microsoft.com/office/drawing/2014/main" id="{DDC0273E-F53F-472C-BB35-EDDD5F27C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39" name="Freeform 3910">
              <a:extLst>
                <a:ext uri="{FF2B5EF4-FFF2-40B4-BE49-F238E27FC236}">
                  <a16:creationId xmlns:a16="http://schemas.microsoft.com/office/drawing/2014/main" id="{EB3AF294-9CC4-452D-B946-008E15C7E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40" name="Freeform 3911">
              <a:extLst>
                <a:ext uri="{FF2B5EF4-FFF2-40B4-BE49-F238E27FC236}">
                  <a16:creationId xmlns:a16="http://schemas.microsoft.com/office/drawing/2014/main" id="{B0DAE5C3-3F3B-4D69-9FCD-6F3273B29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41" name="Freeform 3912">
              <a:extLst>
                <a:ext uri="{FF2B5EF4-FFF2-40B4-BE49-F238E27FC236}">
                  <a16:creationId xmlns:a16="http://schemas.microsoft.com/office/drawing/2014/main" id="{8B6601F8-028D-437D-9462-7CE7411D3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42" name="Freeform 3913">
              <a:extLst>
                <a:ext uri="{FF2B5EF4-FFF2-40B4-BE49-F238E27FC236}">
                  <a16:creationId xmlns:a16="http://schemas.microsoft.com/office/drawing/2014/main" id="{3D852751-222F-440E-839A-16DC3490B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43" name="Freeform 3914">
              <a:extLst>
                <a:ext uri="{FF2B5EF4-FFF2-40B4-BE49-F238E27FC236}">
                  <a16:creationId xmlns:a16="http://schemas.microsoft.com/office/drawing/2014/main" id="{98844B75-3DD7-4420-A5CF-219A49100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44" name="Freeform 3915">
              <a:extLst>
                <a:ext uri="{FF2B5EF4-FFF2-40B4-BE49-F238E27FC236}">
                  <a16:creationId xmlns:a16="http://schemas.microsoft.com/office/drawing/2014/main" id="{95DDE487-1250-4511-851B-33351D152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45" name="Freeform 3916">
              <a:extLst>
                <a:ext uri="{FF2B5EF4-FFF2-40B4-BE49-F238E27FC236}">
                  <a16:creationId xmlns:a16="http://schemas.microsoft.com/office/drawing/2014/main" id="{52E0CA38-4FCA-4510-A0D0-FAE973B52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46" name="Freeform 3917">
              <a:extLst>
                <a:ext uri="{FF2B5EF4-FFF2-40B4-BE49-F238E27FC236}">
                  <a16:creationId xmlns:a16="http://schemas.microsoft.com/office/drawing/2014/main" id="{BDEB6E0D-7068-46E3-849D-31AE409DC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47" name="Freeform 3918">
              <a:extLst>
                <a:ext uri="{FF2B5EF4-FFF2-40B4-BE49-F238E27FC236}">
                  <a16:creationId xmlns:a16="http://schemas.microsoft.com/office/drawing/2014/main" id="{BD87A862-07DC-4E3A-B3AF-005B90A4A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48" name="Freeform 3919">
              <a:extLst>
                <a:ext uri="{FF2B5EF4-FFF2-40B4-BE49-F238E27FC236}">
                  <a16:creationId xmlns:a16="http://schemas.microsoft.com/office/drawing/2014/main" id="{987C405E-C82F-4E1A-90AB-637A2E91C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49" name="Freeform 3920">
              <a:extLst>
                <a:ext uri="{FF2B5EF4-FFF2-40B4-BE49-F238E27FC236}">
                  <a16:creationId xmlns:a16="http://schemas.microsoft.com/office/drawing/2014/main" id="{8B869CD9-46DC-4824-AF15-750A44FC9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50" name="Freeform 3921">
              <a:extLst>
                <a:ext uri="{FF2B5EF4-FFF2-40B4-BE49-F238E27FC236}">
                  <a16:creationId xmlns:a16="http://schemas.microsoft.com/office/drawing/2014/main" id="{1D630B7E-DE55-4242-B9A0-7FB615F9F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51" name="Freeform 3922">
              <a:extLst>
                <a:ext uri="{FF2B5EF4-FFF2-40B4-BE49-F238E27FC236}">
                  <a16:creationId xmlns:a16="http://schemas.microsoft.com/office/drawing/2014/main" id="{7F6CE438-E8EA-4D6D-8030-E4B1DA777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52" name="Freeform 3923">
              <a:extLst>
                <a:ext uri="{FF2B5EF4-FFF2-40B4-BE49-F238E27FC236}">
                  <a16:creationId xmlns:a16="http://schemas.microsoft.com/office/drawing/2014/main" id="{843B44F1-24DC-49A3-975D-6B540467F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53" name="Freeform 3924">
              <a:extLst>
                <a:ext uri="{FF2B5EF4-FFF2-40B4-BE49-F238E27FC236}">
                  <a16:creationId xmlns:a16="http://schemas.microsoft.com/office/drawing/2014/main" id="{0BBC87AA-6396-4222-B979-88C132AB3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54" name="Freeform 3925">
              <a:extLst>
                <a:ext uri="{FF2B5EF4-FFF2-40B4-BE49-F238E27FC236}">
                  <a16:creationId xmlns:a16="http://schemas.microsoft.com/office/drawing/2014/main" id="{7EF7E6D2-05F2-4F9D-9247-7A7205212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55" name="Freeform 3926">
              <a:extLst>
                <a:ext uri="{FF2B5EF4-FFF2-40B4-BE49-F238E27FC236}">
                  <a16:creationId xmlns:a16="http://schemas.microsoft.com/office/drawing/2014/main" id="{2C612C88-E08E-4A9F-AD9C-E9118A89B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56" name="Freeform 3927">
              <a:extLst>
                <a:ext uri="{FF2B5EF4-FFF2-40B4-BE49-F238E27FC236}">
                  <a16:creationId xmlns:a16="http://schemas.microsoft.com/office/drawing/2014/main" id="{BB009CD9-5BD1-4C83-ACB0-B5FA82AB8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57" name="Freeform 3928">
              <a:extLst>
                <a:ext uri="{FF2B5EF4-FFF2-40B4-BE49-F238E27FC236}">
                  <a16:creationId xmlns:a16="http://schemas.microsoft.com/office/drawing/2014/main" id="{4E140F4F-2964-4DE1-8B50-C6A9A2FC1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58" name="Freeform 3929">
              <a:extLst>
                <a:ext uri="{FF2B5EF4-FFF2-40B4-BE49-F238E27FC236}">
                  <a16:creationId xmlns:a16="http://schemas.microsoft.com/office/drawing/2014/main" id="{7DF0BD99-8A2B-448C-9BEE-2A9029D57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59" name="Freeform 3930">
              <a:extLst>
                <a:ext uri="{FF2B5EF4-FFF2-40B4-BE49-F238E27FC236}">
                  <a16:creationId xmlns:a16="http://schemas.microsoft.com/office/drawing/2014/main" id="{0698FD91-A330-4B2C-96E9-61DDF5C2C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60" name="Freeform 3931">
              <a:extLst>
                <a:ext uri="{FF2B5EF4-FFF2-40B4-BE49-F238E27FC236}">
                  <a16:creationId xmlns:a16="http://schemas.microsoft.com/office/drawing/2014/main" id="{59A3F94C-BC12-4E1C-B4BB-6EA697885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61" name="Freeform 3932">
              <a:extLst>
                <a:ext uri="{FF2B5EF4-FFF2-40B4-BE49-F238E27FC236}">
                  <a16:creationId xmlns:a16="http://schemas.microsoft.com/office/drawing/2014/main" id="{F3811304-708D-4452-B825-D85A26CA8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62" name="Freeform 3933">
              <a:extLst>
                <a:ext uri="{FF2B5EF4-FFF2-40B4-BE49-F238E27FC236}">
                  <a16:creationId xmlns:a16="http://schemas.microsoft.com/office/drawing/2014/main" id="{183657D2-602D-42A2-A5B4-9D7CC30AD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63" name="Freeform 3934">
              <a:extLst>
                <a:ext uri="{FF2B5EF4-FFF2-40B4-BE49-F238E27FC236}">
                  <a16:creationId xmlns:a16="http://schemas.microsoft.com/office/drawing/2014/main" id="{EBB84DB8-2CA0-4A52-A9E1-B2566CC86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64" name="Freeform 3935">
              <a:extLst>
                <a:ext uri="{FF2B5EF4-FFF2-40B4-BE49-F238E27FC236}">
                  <a16:creationId xmlns:a16="http://schemas.microsoft.com/office/drawing/2014/main" id="{6B3D0610-53F9-427A-912C-8D0B9658B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65" name="Freeform 3936">
              <a:extLst>
                <a:ext uri="{FF2B5EF4-FFF2-40B4-BE49-F238E27FC236}">
                  <a16:creationId xmlns:a16="http://schemas.microsoft.com/office/drawing/2014/main" id="{D33C9FA6-55FF-4C3D-BE5F-D16044D8B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66" name="Freeform 3937">
              <a:extLst>
                <a:ext uri="{FF2B5EF4-FFF2-40B4-BE49-F238E27FC236}">
                  <a16:creationId xmlns:a16="http://schemas.microsoft.com/office/drawing/2014/main" id="{23506FAB-F61C-402B-96A8-A1F802F34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67" name="Freeform 3938">
              <a:extLst>
                <a:ext uri="{FF2B5EF4-FFF2-40B4-BE49-F238E27FC236}">
                  <a16:creationId xmlns:a16="http://schemas.microsoft.com/office/drawing/2014/main" id="{5D92D310-89FD-4176-9F30-AC21FD2EA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68" name="Freeform 3939">
              <a:extLst>
                <a:ext uri="{FF2B5EF4-FFF2-40B4-BE49-F238E27FC236}">
                  <a16:creationId xmlns:a16="http://schemas.microsoft.com/office/drawing/2014/main" id="{62AEEF0A-16D7-4882-8F2B-920958D73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69" name="Freeform 3940">
              <a:extLst>
                <a:ext uri="{FF2B5EF4-FFF2-40B4-BE49-F238E27FC236}">
                  <a16:creationId xmlns:a16="http://schemas.microsoft.com/office/drawing/2014/main" id="{28F8CC99-1BC5-443E-96C5-E19627E03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70" name="Freeform 3941">
              <a:extLst>
                <a:ext uri="{FF2B5EF4-FFF2-40B4-BE49-F238E27FC236}">
                  <a16:creationId xmlns:a16="http://schemas.microsoft.com/office/drawing/2014/main" id="{C511191A-A6FD-421B-B761-B6AE70576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71" name="Freeform 3942">
              <a:extLst>
                <a:ext uri="{FF2B5EF4-FFF2-40B4-BE49-F238E27FC236}">
                  <a16:creationId xmlns:a16="http://schemas.microsoft.com/office/drawing/2014/main" id="{E660A16B-D6D5-4532-895D-857EB517C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172" name="Picture 3943">
              <a:extLst>
                <a:ext uri="{FF2B5EF4-FFF2-40B4-BE49-F238E27FC236}">
                  <a16:creationId xmlns:a16="http://schemas.microsoft.com/office/drawing/2014/main" id="{B0C61594-8133-462D-98E2-575AFA916B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73" name="Groupe 1172">
            <a:extLst>
              <a:ext uri="{FF2B5EF4-FFF2-40B4-BE49-F238E27FC236}">
                <a16:creationId xmlns:a16="http://schemas.microsoft.com/office/drawing/2014/main" id="{4BE2462F-E8BF-4D39-A234-A573E9288B13}"/>
              </a:ext>
            </a:extLst>
          </p:cNvPr>
          <p:cNvGrpSpPr/>
          <p:nvPr/>
        </p:nvGrpSpPr>
        <p:grpSpPr>
          <a:xfrm>
            <a:off x="7885845" y="1390986"/>
            <a:ext cx="527485" cy="567296"/>
            <a:chOff x="7412993" y="1169792"/>
            <a:chExt cx="1306513" cy="530225"/>
          </a:xfrm>
        </p:grpSpPr>
        <p:sp>
          <p:nvSpPr>
            <p:cNvPr id="1174" name="Freeform 3909">
              <a:extLst>
                <a:ext uri="{FF2B5EF4-FFF2-40B4-BE49-F238E27FC236}">
                  <a16:creationId xmlns:a16="http://schemas.microsoft.com/office/drawing/2014/main" id="{65D713FC-BB1F-4629-874A-74855E1D5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75" name="Freeform 3910">
              <a:extLst>
                <a:ext uri="{FF2B5EF4-FFF2-40B4-BE49-F238E27FC236}">
                  <a16:creationId xmlns:a16="http://schemas.microsoft.com/office/drawing/2014/main" id="{879E44F9-DA9B-4A0E-9089-EC07914AF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76" name="Freeform 3911">
              <a:extLst>
                <a:ext uri="{FF2B5EF4-FFF2-40B4-BE49-F238E27FC236}">
                  <a16:creationId xmlns:a16="http://schemas.microsoft.com/office/drawing/2014/main" id="{DE8134CE-81F9-42A4-AD6B-3794141D5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77" name="Freeform 3912">
              <a:extLst>
                <a:ext uri="{FF2B5EF4-FFF2-40B4-BE49-F238E27FC236}">
                  <a16:creationId xmlns:a16="http://schemas.microsoft.com/office/drawing/2014/main" id="{45657E8F-510A-4FDD-8310-FC6BDD448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78" name="Freeform 3913">
              <a:extLst>
                <a:ext uri="{FF2B5EF4-FFF2-40B4-BE49-F238E27FC236}">
                  <a16:creationId xmlns:a16="http://schemas.microsoft.com/office/drawing/2014/main" id="{274EADB8-DFED-48FB-8BB3-BE6921F16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79" name="Freeform 3914">
              <a:extLst>
                <a:ext uri="{FF2B5EF4-FFF2-40B4-BE49-F238E27FC236}">
                  <a16:creationId xmlns:a16="http://schemas.microsoft.com/office/drawing/2014/main" id="{9737BA74-45DE-4343-B296-3E77376CC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80" name="Freeform 3915">
              <a:extLst>
                <a:ext uri="{FF2B5EF4-FFF2-40B4-BE49-F238E27FC236}">
                  <a16:creationId xmlns:a16="http://schemas.microsoft.com/office/drawing/2014/main" id="{860DED02-166D-478F-9D1D-AC72E251D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81" name="Freeform 3916">
              <a:extLst>
                <a:ext uri="{FF2B5EF4-FFF2-40B4-BE49-F238E27FC236}">
                  <a16:creationId xmlns:a16="http://schemas.microsoft.com/office/drawing/2014/main" id="{DF3069B5-2EF3-4614-AF95-BEE8C0270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82" name="Freeform 3917">
              <a:extLst>
                <a:ext uri="{FF2B5EF4-FFF2-40B4-BE49-F238E27FC236}">
                  <a16:creationId xmlns:a16="http://schemas.microsoft.com/office/drawing/2014/main" id="{C3526B83-7540-4CE7-A91E-CE3B12196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83" name="Freeform 3918">
              <a:extLst>
                <a:ext uri="{FF2B5EF4-FFF2-40B4-BE49-F238E27FC236}">
                  <a16:creationId xmlns:a16="http://schemas.microsoft.com/office/drawing/2014/main" id="{C73B3431-23F5-403A-B538-62FB6DA81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84" name="Freeform 3919">
              <a:extLst>
                <a:ext uri="{FF2B5EF4-FFF2-40B4-BE49-F238E27FC236}">
                  <a16:creationId xmlns:a16="http://schemas.microsoft.com/office/drawing/2014/main" id="{69991F4F-2165-4919-87FF-5CBA75287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85" name="Freeform 3920">
              <a:extLst>
                <a:ext uri="{FF2B5EF4-FFF2-40B4-BE49-F238E27FC236}">
                  <a16:creationId xmlns:a16="http://schemas.microsoft.com/office/drawing/2014/main" id="{717EDC57-A0FF-44AB-89D9-470F40E31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86" name="Freeform 3921">
              <a:extLst>
                <a:ext uri="{FF2B5EF4-FFF2-40B4-BE49-F238E27FC236}">
                  <a16:creationId xmlns:a16="http://schemas.microsoft.com/office/drawing/2014/main" id="{9A4BE6FE-CED8-40AD-B8AC-8F0D03710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87" name="Freeform 3922">
              <a:extLst>
                <a:ext uri="{FF2B5EF4-FFF2-40B4-BE49-F238E27FC236}">
                  <a16:creationId xmlns:a16="http://schemas.microsoft.com/office/drawing/2014/main" id="{F9F4DA2C-E0BD-444B-85BA-CC8B9F5BA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88" name="Freeform 3923">
              <a:extLst>
                <a:ext uri="{FF2B5EF4-FFF2-40B4-BE49-F238E27FC236}">
                  <a16:creationId xmlns:a16="http://schemas.microsoft.com/office/drawing/2014/main" id="{8BF20C56-3F5E-4AB6-81AF-340F0F5EC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89" name="Freeform 3924">
              <a:extLst>
                <a:ext uri="{FF2B5EF4-FFF2-40B4-BE49-F238E27FC236}">
                  <a16:creationId xmlns:a16="http://schemas.microsoft.com/office/drawing/2014/main" id="{C8D90842-21A5-4640-92B3-708083AE9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90" name="Freeform 3925">
              <a:extLst>
                <a:ext uri="{FF2B5EF4-FFF2-40B4-BE49-F238E27FC236}">
                  <a16:creationId xmlns:a16="http://schemas.microsoft.com/office/drawing/2014/main" id="{E54D39C7-A4C1-47D2-A2DB-EC5E4B860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91" name="Freeform 3926">
              <a:extLst>
                <a:ext uri="{FF2B5EF4-FFF2-40B4-BE49-F238E27FC236}">
                  <a16:creationId xmlns:a16="http://schemas.microsoft.com/office/drawing/2014/main" id="{76BE00B1-4390-4C9C-AEDC-5BD26A313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92" name="Freeform 3927">
              <a:extLst>
                <a:ext uri="{FF2B5EF4-FFF2-40B4-BE49-F238E27FC236}">
                  <a16:creationId xmlns:a16="http://schemas.microsoft.com/office/drawing/2014/main" id="{30734FF6-A057-44AF-AB5C-EB5AB8838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93" name="Freeform 3928">
              <a:extLst>
                <a:ext uri="{FF2B5EF4-FFF2-40B4-BE49-F238E27FC236}">
                  <a16:creationId xmlns:a16="http://schemas.microsoft.com/office/drawing/2014/main" id="{60934F70-5DAB-4343-AAD1-0698C6EF6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94" name="Freeform 3929">
              <a:extLst>
                <a:ext uri="{FF2B5EF4-FFF2-40B4-BE49-F238E27FC236}">
                  <a16:creationId xmlns:a16="http://schemas.microsoft.com/office/drawing/2014/main" id="{2BD8340A-D4EC-4E28-8A90-79FE88CE8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95" name="Freeform 3930">
              <a:extLst>
                <a:ext uri="{FF2B5EF4-FFF2-40B4-BE49-F238E27FC236}">
                  <a16:creationId xmlns:a16="http://schemas.microsoft.com/office/drawing/2014/main" id="{1A4BEBBF-88C0-45E5-9BD7-34E16153F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96" name="Freeform 3931">
              <a:extLst>
                <a:ext uri="{FF2B5EF4-FFF2-40B4-BE49-F238E27FC236}">
                  <a16:creationId xmlns:a16="http://schemas.microsoft.com/office/drawing/2014/main" id="{D54A8ADA-9AC0-44B6-ABA8-BD4A27F62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97" name="Freeform 3932">
              <a:extLst>
                <a:ext uri="{FF2B5EF4-FFF2-40B4-BE49-F238E27FC236}">
                  <a16:creationId xmlns:a16="http://schemas.microsoft.com/office/drawing/2014/main" id="{34834A0F-7801-43B9-B6E2-770CAE06C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98" name="Freeform 3933">
              <a:extLst>
                <a:ext uri="{FF2B5EF4-FFF2-40B4-BE49-F238E27FC236}">
                  <a16:creationId xmlns:a16="http://schemas.microsoft.com/office/drawing/2014/main" id="{F6B45A74-9E80-4B12-AFFC-AE3651E4D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99" name="Freeform 3934">
              <a:extLst>
                <a:ext uri="{FF2B5EF4-FFF2-40B4-BE49-F238E27FC236}">
                  <a16:creationId xmlns:a16="http://schemas.microsoft.com/office/drawing/2014/main" id="{AC966E14-1AB9-4B1C-9AD1-B7FF14A6A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00" name="Freeform 3935">
              <a:extLst>
                <a:ext uri="{FF2B5EF4-FFF2-40B4-BE49-F238E27FC236}">
                  <a16:creationId xmlns:a16="http://schemas.microsoft.com/office/drawing/2014/main" id="{BF029D72-7095-4BE4-BD19-FA3705ECB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01" name="Freeform 3936">
              <a:extLst>
                <a:ext uri="{FF2B5EF4-FFF2-40B4-BE49-F238E27FC236}">
                  <a16:creationId xmlns:a16="http://schemas.microsoft.com/office/drawing/2014/main" id="{56D3244C-45D8-4F87-8EA3-4513640AA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02" name="Freeform 3937">
              <a:extLst>
                <a:ext uri="{FF2B5EF4-FFF2-40B4-BE49-F238E27FC236}">
                  <a16:creationId xmlns:a16="http://schemas.microsoft.com/office/drawing/2014/main" id="{9CD3AA84-77B7-4D5B-9B11-1A7BE0B99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03" name="Freeform 3938">
              <a:extLst>
                <a:ext uri="{FF2B5EF4-FFF2-40B4-BE49-F238E27FC236}">
                  <a16:creationId xmlns:a16="http://schemas.microsoft.com/office/drawing/2014/main" id="{46F15085-5F94-4524-B81E-A71A3930B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04" name="Freeform 3939">
              <a:extLst>
                <a:ext uri="{FF2B5EF4-FFF2-40B4-BE49-F238E27FC236}">
                  <a16:creationId xmlns:a16="http://schemas.microsoft.com/office/drawing/2014/main" id="{6EA6FCDB-B184-4755-A03A-98AFD58F8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05" name="Freeform 3940">
              <a:extLst>
                <a:ext uri="{FF2B5EF4-FFF2-40B4-BE49-F238E27FC236}">
                  <a16:creationId xmlns:a16="http://schemas.microsoft.com/office/drawing/2014/main" id="{353E97FB-DB53-461F-8623-CBD1B6DAD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06" name="Freeform 3941">
              <a:extLst>
                <a:ext uri="{FF2B5EF4-FFF2-40B4-BE49-F238E27FC236}">
                  <a16:creationId xmlns:a16="http://schemas.microsoft.com/office/drawing/2014/main" id="{D7EA6608-FB78-4848-9DB0-7A15A3913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07" name="Freeform 3942">
              <a:extLst>
                <a:ext uri="{FF2B5EF4-FFF2-40B4-BE49-F238E27FC236}">
                  <a16:creationId xmlns:a16="http://schemas.microsoft.com/office/drawing/2014/main" id="{5A18BCA8-B136-4018-8648-C41727CB9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208" name="Picture 3943">
              <a:extLst>
                <a:ext uri="{FF2B5EF4-FFF2-40B4-BE49-F238E27FC236}">
                  <a16:creationId xmlns:a16="http://schemas.microsoft.com/office/drawing/2014/main" id="{0286D6DE-13C6-453D-9A42-DECD8C6BA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16" name="Connecteur droit avec flèche 1215">
            <a:extLst>
              <a:ext uri="{FF2B5EF4-FFF2-40B4-BE49-F238E27FC236}">
                <a16:creationId xmlns:a16="http://schemas.microsoft.com/office/drawing/2014/main" id="{AFF2E769-9F5C-43F0-AF77-B1EC443F3A09}"/>
              </a:ext>
            </a:extLst>
          </p:cNvPr>
          <p:cNvCxnSpPr>
            <a:cxnSpLocks/>
            <a:stCxn id="237" idx="3"/>
            <a:endCxn id="1048" idx="8"/>
          </p:cNvCxnSpPr>
          <p:nvPr/>
        </p:nvCxnSpPr>
        <p:spPr>
          <a:xfrm flipV="1">
            <a:off x="6803303" y="1235573"/>
            <a:ext cx="617605" cy="37510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7" name="Connecteur droit avec flèche 1216">
            <a:extLst>
              <a:ext uri="{FF2B5EF4-FFF2-40B4-BE49-F238E27FC236}">
                <a16:creationId xmlns:a16="http://schemas.microsoft.com/office/drawing/2014/main" id="{3D591537-1D55-4095-8484-344E6EFBA822}"/>
              </a:ext>
            </a:extLst>
          </p:cNvPr>
          <p:cNvCxnSpPr>
            <a:cxnSpLocks/>
            <a:stCxn id="237" idx="3"/>
          </p:cNvCxnSpPr>
          <p:nvPr/>
        </p:nvCxnSpPr>
        <p:spPr>
          <a:xfrm flipV="1">
            <a:off x="6803303" y="1401105"/>
            <a:ext cx="656400" cy="20957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8" name="Connecteur droit avec flèche 1217">
            <a:extLst>
              <a:ext uri="{FF2B5EF4-FFF2-40B4-BE49-F238E27FC236}">
                <a16:creationId xmlns:a16="http://schemas.microsoft.com/office/drawing/2014/main" id="{557D68B2-82B3-45C7-8243-90FFA6F233CE}"/>
              </a:ext>
            </a:extLst>
          </p:cNvPr>
          <p:cNvCxnSpPr>
            <a:cxnSpLocks/>
            <a:stCxn id="237" idx="3"/>
          </p:cNvCxnSpPr>
          <p:nvPr/>
        </p:nvCxnSpPr>
        <p:spPr>
          <a:xfrm flipV="1">
            <a:off x="6803303" y="1591643"/>
            <a:ext cx="819901" cy="1903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9" name="Connecteur droit avec flèche 1218">
            <a:extLst>
              <a:ext uri="{FF2B5EF4-FFF2-40B4-BE49-F238E27FC236}">
                <a16:creationId xmlns:a16="http://schemas.microsoft.com/office/drawing/2014/main" id="{66D819CF-9F02-475E-993D-713E318162F1}"/>
              </a:ext>
            </a:extLst>
          </p:cNvPr>
          <p:cNvCxnSpPr>
            <a:cxnSpLocks/>
            <a:stCxn id="237" idx="3"/>
          </p:cNvCxnSpPr>
          <p:nvPr/>
        </p:nvCxnSpPr>
        <p:spPr>
          <a:xfrm>
            <a:off x="6803303" y="1610675"/>
            <a:ext cx="982535" cy="11774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0" name="Connecteur droit avec flèche 1219">
            <a:extLst>
              <a:ext uri="{FF2B5EF4-FFF2-40B4-BE49-F238E27FC236}">
                <a16:creationId xmlns:a16="http://schemas.microsoft.com/office/drawing/2014/main" id="{56443638-B38D-4275-B9CD-C496B5416BD7}"/>
              </a:ext>
            </a:extLst>
          </p:cNvPr>
          <p:cNvCxnSpPr>
            <a:cxnSpLocks/>
          </p:cNvCxnSpPr>
          <p:nvPr/>
        </p:nvCxnSpPr>
        <p:spPr>
          <a:xfrm>
            <a:off x="6867789" y="1696146"/>
            <a:ext cx="1018056" cy="14993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2" name="ZoneTexte 1231">
            <a:extLst>
              <a:ext uri="{FF2B5EF4-FFF2-40B4-BE49-F238E27FC236}">
                <a16:creationId xmlns:a16="http://schemas.microsoft.com/office/drawing/2014/main" id="{61C92C4F-109D-4AB2-A6F3-C21D9DC540CE}"/>
              </a:ext>
            </a:extLst>
          </p:cNvPr>
          <p:cNvSpPr txBox="1"/>
          <p:nvPr/>
        </p:nvSpPr>
        <p:spPr>
          <a:xfrm>
            <a:off x="5997549" y="855806"/>
            <a:ext cx="10807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/>
              <a:t>Traction Decize</a:t>
            </a:r>
          </a:p>
          <a:p>
            <a:pPr algn="ctr"/>
            <a:r>
              <a:rPr lang="fr-FR" sz="1100" b="1" dirty="0"/>
              <a:t>6 tournées</a:t>
            </a:r>
          </a:p>
        </p:txBody>
      </p:sp>
      <p:grpSp>
        <p:nvGrpSpPr>
          <p:cNvPr id="1252" name="Groupe 1251">
            <a:extLst>
              <a:ext uri="{FF2B5EF4-FFF2-40B4-BE49-F238E27FC236}">
                <a16:creationId xmlns:a16="http://schemas.microsoft.com/office/drawing/2014/main" id="{F3637AD0-C3EE-4F66-B162-C2B676F617A1}"/>
              </a:ext>
            </a:extLst>
          </p:cNvPr>
          <p:cNvGrpSpPr/>
          <p:nvPr/>
        </p:nvGrpSpPr>
        <p:grpSpPr>
          <a:xfrm>
            <a:off x="10438016" y="1810160"/>
            <a:ext cx="527485" cy="567296"/>
            <a:chOff x="7412993" y="1169792"/>
            <a:chExt cx="1306513" cy="530225"/>
          </a:xfrm>
        </p:grpSpPr>
        <p:sp>
          <p:nvSpPr>
            <p:cNvPr id="1253" name="Freeform 3909">
              <a:extLst>
                <a:ext uri="{FF2B5EF4-FFF2-40B4-BE49-F238E27FC236}">
                  <a16:creationId xmlns:a16="http://schemas.microsoft.com/office/drawing/2014/main" id="{2F59103F-2052-42CF-8D3D-39AB4095F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54" name="Freeform 3910">
              <a:extLst>
                <a:ext uri="{FF2B5EF4-FFF2-40B4-BE49-F238E27FC236}">
                  <a16:creationId xmlns:a16="http://schemas.microsoft.com/office/drawing/2014/main" id="{C34A89F1-F6A4-4550-A278-50B6DEDCA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55" name="Freeform 3911">
              <a:extLst>
                <a:ext uri="{FF2B5EF4-FFF2-40B4-BE49-F238E27FC236}">
                  <a16:creationId xmlns:a16="http://schemas.microsoft.com/office/drawing/2014/main" id="{32F7486C-925B-4F9B-8BF5-DFBC52735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56" name="Freeform 3912">
              <a:extLst>
                <a:ext uri="{FF2B5EF4-FFF2-40B4-BE49-F238E27FC236}">
                  <a16:creationId xmlns:a16="http://schemas.microsoft.com/office/drawing/2014/main" id="{D104B375-6441-47CF-9589-82C83DB1C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57" name="Freeform 3913">
              <a:extLst>
                <a:ext uri="{FF2B5EF4-FFF2-40B4-BE49-F238E27FC236}">
                  <a16:creationId xmlns:a16="http://schemas.microsoft.com/office/drawing/2014/main" id="{331010CB-1D01-483D-9665-E258169E2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58" name="Freeform 3914">
              <a:extLst>
                <a:ext uri="{FF2B5EF4-FFF2-40B4-BE49-F238E27FC236}">
                  <a16:creationId xmlns:a16="http://schemas.microsoft.com/office/drawing/2014/main" id="{9B594C5E-184B-4CB1-962F-4B192F5C3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59" name="Freeform 3915">
              <a:extLst>
                <a:ext uri="{FF2B5EF4-FFF2-40B4-BE49-F238E27FC236}">
                  <a16:creationId xmlns:a16="http://schemas.microsoft.com/office/drawing/2014/main" id="{CD2FAB1F-8A8C-49AC-99D2-05DBC309B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60" name="Freeform 3916">
              <a:extLst>
                <a:ext uri="{FF2B5EF4-FFF2-40B4-BE49-F238E27FC236}">
                  <a16:creationId xmlns:a16="http://schemas.microsoft.com/office/drawing/2014/main" id="{495DA0FA-BBF5-4DA9-B2F7-659A7AFF0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61" name="Freeform 3917">
              <a:extLst>
                <a:ext uri="{FF2B5EF4-FFF2-40B4-BE49-F238E27FC236}">
                  <a16:creationId xmlns:a16="http://schemas.microsoft.com/office/drawing/2014/main" id="{6D068FEB-2654-49D7-9A94-440E7158A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62" name="Freeform 3918">
              <a:extLst>
                <a:ext uri="{FF2B5EF4-FFF2-40B4-BE49-F238E27FC236}">
                  <a16:creationId xmlns:a16="http://schemas.microsoft.com/office/drawing/2014/main" id="{C946C722-236F-4310-B5D0-761FFF9E1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63" name="Freeform 3919">
              <a:extLst>
                <a:ext uri="{FF2B5EF4-FFF2-40B4-BE49-F238E27FC236}">
                  <a16:creationId xmlns:a16="http://schemas.microsoft.com/office/drawing/2014/main" id="{28580059-2D6F-4692-9EC1-F064CBA42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64" name="Freeform 3920">
              <a:extLst>
                <a:ext uri="{FF2B5EF4-FFF2-40B4-BE49-F238E27FC236}">
                  <a16:creationId xmlns:a16="http://schemas.microsoft.com/office/drawing/2014/main" id="{7C01B249-3BD1-47C2-9D20-A1C70058B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65" name="Freeform 3921">
              <a:extLst>
                <a:ext uri="{FF2B5EF4-FFF2-40B4-BE49-F238E27FC236}">
                  <a16:creationId xmlns:a16="http://schemas.microsoft.com/office/drawing/2014/main" id="{B5F2A1B9-1443-43EB-8387-44722CD73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66" name="Freeform 3922">
              <a:extLst>
                <a:ext uri="{FF2B5EF4-FFF2-40B4-BE49-F238E27FC236}">
                  <a16:creationId xmlns:a16="http://schemas.microsoft.com/office/drawing/2014/main" id="{8803A2B4-1082-4B8E-B9E5-817AAB36A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67" name="Freeform 3923">
              <a:extLst>
                <a:ext uri="{FF2B5EF4-FFF2-40B4-BE49-F238E27FC236}">
                  <a16:creationId xmlns:a16="http://schemas.microsoft.com/office/drawing/2014/main" id="{8DE3BD92-492E-460A-8DB5-A7E00FB32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68" name="Freeform 3924">
              <a:extLst>
                <a:ext uri="{FF2B5EF4-FFF2-40B4-BE49-F238E27FC236}">
                  <a16:creationId xmlns:a16="http://schemas.microsoft.com/office/drawing/2014/main" id="{17379916-7CA6-43D0-8123-0284F81A6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69" name="Freeform 3925">
              <a:extLst>
                <a:ext uri="{FF2B5EF4-FFF2-40B4-BE49-F238E27FC236}">
                  <a16:creationId xmlns:a16="http://schemas.microsoft.com/office/drawing/2014/main" id="{CE75620B-34FB-400A-B1F3-D7E5F9E59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70" name="Freeform 3926">
              <a:extLst>
                <a:ext uri="{FF2B5EF4-FFF2-40B4-BE49-F238E27FC236}">
                  <a16:creationId xmlns:a16="http://schemas.microsoft.com/office/drawing/2014/main" id="{9179C686-881A-4183-8ED0-8A264B16E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71" name="Freeform 3927">
              <a:extLst>
                <a:ext uri="{FF2B5EF4-FFF2-40B4-BE49-F238E27FC236}">
                  <a16:creationId xmlns:a16="http://schemas.microsoft.com/office/drawing/2014/main" id="{307CBC69-EB8A-460A-92EE-C69869580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72" name="Freeform 3928">
              <a:extLst>
                <a:ext uri="{FF2B5EF4-FFF2-40B4-BE49-F238E27FC236}">
                  <a16:creationId xmlns:a16="http://schemas.microsoft.com/office/drawing/2014/main" id="{97DBEEF3-26C2-427F-9B80-1E4930570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73" name="Freeform 3929">
              <a:extLst>
                <a:ext uri="{FF2B5EF4-FFF2-40B4-BE49-F238E27FC236}">
                  <a16:creationId xmlns:a16="http://schemas.microsoft.com/office/drawing/2014/main" id="{DE6B8FD0-E7AB-4542-BE8E-6F246D56F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74" name="Freeform 3930">
              <a:extLst>
                <a:ext uri="{FF2B5EF4-FFF2-40B4-BE49-F238E27FC236}">
                  <a16:creationId xmlns:a16="http://schemas.microsoft.com/office/drawing/2014/main" id="{5660BD42-6925-4C92-A7E5-18A8E8189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75" name="Freeform 3931">
              <a:extLst>
                <a:ext uri="{FF2B5EF4-FFF2-40B4-BE49-F238E27FC236}">
                  <a16:creationId xmlns:a16="http://schemas.microsoft.com/office/drawing/2014/main" id="{EB764565-73EF-46CC-8134-2D28C07EB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76" name="Freeform 3932">
              <a:extLst>
                <a:ext uri="{FF2B5EF4-FFF2-40B4-BE49-F238E27FC236}">
                  <a16:creationId xmlns:a16="http://schemas.microsoft.com/office/drawing/2014/main" id="{FC0E1FEA-5500-46BD-BA89-E704D7663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77" name="Freeform 3933">
              <a:extLst>
                <a:ext uri="{FF2B5EF4-FFF2-40B4-BE49-F238E27FC236}">
                  <a16:creationId xmlns:a16="http://schemas.microsoft.com/office/drawing/2014/main" id="{8EDE2B3B-3F90-464B-9A75-0180BE1F4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78" name="Freeform 3934">
              <a:extLst>
                <a:ext uri="{FF2B5EF4-FFF2-40B4-BE49-F238E27FC236}">
                  <a16:creationId xmlns:a16="http://schemas.microsoft.com/office/drawing/2014/main" id="{A0BDDD48-0BD5-4A92-9587-9969B2B6C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79" name="Freeform 3935">
              <a:extLst>
                <a:ext uri="{FF2B5EF4-FFF2-40B4-BE49-F238E27FC236}">
                  <a16:creationId xmlns:a16="http://schemas.microsoft.com/office/drawing/2014/main" id="{318CB8D4-7181-48C1-A4CF-A0E5D6A47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80" name="Freeform 3936">
              <a:extLst>
                <a:ext uri="{FF2B5EF4-FFF2-40B4-BE49-F238E27FC236}">
                  <a16:creationId xmlns:a16="http://schemas.microsoft.com/office/drawing/2014/main" id="{C6032B7A-0406-4D58-BB0B-51AB4F4A5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81" name="Freeform 3937">
              <a:extLst>
                <a:ext uri="{FF2B5EF4-FFF2-40B4-BE49-F238E27FC236}">
                  <a16:creationId xmlns:a16="http://schemas.microsoft.com/office/drawing/2014/main" id="{7D71DDF2-653A-424E-8E4D-772C447D8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82" name="Freeform 3938">
              <a:extLst>
                <a:ext uri="{FF2B5EF4-FFF2-40B4-BE49-F238E27FC236}">
                  <a16:creationId xmlns:a16="http://schemas.microsoft.com/office/drawing/2014/main" id="{C5BA9E88-BC2D-44FD-9D59-FDCAB9ABB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83" name="Freeform 3939">
              <a:extLst>
                <a:ext uri="{FF2B5EF4-FFF2-40B4-BE49-F238E27FC236}">
                  <a16:creationId xmlns:a16="http://schemas.microsoft.com/office/drawing/2014/main" id="{C69DAD65-8CBF-4DE2-A780-721CA3D0A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84" name="Freeform 3940">
              <a:extLst>
                <a:ext uri="{FF2B5EF4-FFF2-40B4-BE49-F238E27FC236}">
                  <a16:creationId xmlns:a16="http://schemas.microsoft.com/office/drawing/2014/main" id="{3B2B3407-077A-4F9D-8664-532D8ED0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85" name="Freeform 3941">
              <a:extLst>
                <a:ext uri="{FF2B5EF4-FFF2-40B4-BE49-F238E27FC236}">
                  <a16:creationId xmlns:a16="http://schemas.microsoft.com/office/drawing/2014/main" id="{FED6D14D-A81B-49AB-BEE6-1111671A2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86" name="Freeform 3942">
              <a:extLst>
                <a:ext uri="{FF2B5EF4-FFF2-40B4-BE49-F238E27FC236}">
                  <a16:creationId xmlns:a16="http://schemas.microsoft.com/office/drawing/2014/main" id="{0510C865-156F-42EA-BE88-BAD14EB4F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287" name="Picture 3943">
              <a:extLst>
                <a:ext uri="{FF2B5EF4-FFF2-40B4-BE49-F238E27FC236}">
                  <a16:creationId xmlns:a16="http://schemas.microsoft.com/office/drawing/2014/main" id="{2E44AA8E-213C-4707-9BB0-9F542E280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88" name="Groupe 1287">
            <a:extLst>
              <a:ext uri="{FF2B5EF4-FFF2-40B4-BE49-F238E27FC236}">
                <a16:creationId xmlns:a16="http://schemas.microsoft.com/office/drawing/2014/main" id="{9FC38401-82CD-422A-99A0-DEC932AA949A}"/>
              </a:ext>
            </a:extLst>
          </p:cNvPr>
          <p:cNvGrpSpPr/>
          <p:nvPr/>
        </p:nvGrpSpPr>
        <p:grpSpPr>
          <a:xfrm>
            <a:off x="10678890" y="2112192"/>
            <a:ext cx="527485" cy="567296"/>
            <a:chOff x="7412993" y="1169792"/>
            <a:chExt cx="1306513" cy="530225"/>
          </a:xfrm>
        </p:grpSpPr>
        <p:sp>
          <p:nvSpPr>
            <p:cNvPr id="1289" name="Freeform 3909">
              <a:extLst>
                <a:ext uri="{FF2B5EF4-FFF2-40B4-BE49-F238E27FC236}">
                  <a16:creationId xmlns:a16="http://schemas.microsoft.com/office/drawing/2014/main" id="{0A9F09DB-CCAC-43D9-86E4-91EE77394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90" name="Freeform 3910">
              <a:extLst>
                <a:ext uri="{FF2B5EF4-FFF2-40B4-BE49-F238E27FC236}">
                  <a16:creationId xmlns:a16="http://schemas.microsoft.com/office/drawing/2014/main" id="{BBFFB7C4-C361-417F-944C-932768850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91" name="Freeform 3911">
              <a:extLst>
                <a:ext uri="{FF2B5EF4-FFF2-40B4-BE49-F238E27FC236}">
                  <a16:creationId xmlns:a16="http://schemas.microsoft.com/office/drawing/2014/main" id="{6198BFF5-3836-464A-A59C-6D3D31507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92" name="Freeform 3912">
              <a:extLst>
                <a:ext uri="{FF2B5EF4-FFF2-40B4-BE49-F238E27FC236}">
                  <a16:creationId xmlns:a16="http://schemas.microsoft.com/office/drawing/2014/main" id="{DDBDD878-E258-408E-AA74-673B55B7D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93" name="Freeform 3913">
              <a:extLst>
                <a:ext uri="{FF2B5EF4-FFF2-40B4-BE49-F238E27FC236}">
                  <a16:creationId xmlns:a16="http://schemas.microsoft.com/office/drawing/2014/main" id="{8A762244-7C9C-445D-B054-6089030D4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94" name="Freeform 3914">
              <a:extLst>
                <a:ext uri="{FF2B5EF4-FFF2-40B4-BE49-F238E27FC236}">
                  <a16:creationId xmlns:a16="http://schemas.microsoft.com/office/drawing/2014/main" id="{8DCC4F2C-922F-4A0F-8C77-FB9BE3A18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95" name="Freeform 3915">
              <a:extLst>
                <a:ext uri="{FF2B5EF4-FFF2-40B4-BE49-F238E27FC236}">
                  <a16:creationId xmlns:a16="http://schemas.microsoft.com/office/drawing/2014/main" id="{B8E660D1-BE54-40F5-895F-4B222E7AF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96" name="Freeform 3916">
              <a:extLst>
                <a:ext uri="{FF2B5EF4-FFF2-40B4-BE49-F238E27FC236}">
                  <a16:creationId xmlns:a16="http://schemas.microsoft.com/office/drawing/2014/main" id="{D942313A-F07D-4D48-8438-99057C90A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97" name="Freeform 3917">
              <a:extLst>
                <a:ext uri="{FF2B5EF4-FFF2-40B4-BE49-F238E27FC236}">
                  <a16:creationId xmlns:a16="http://schemas.microsoft.com/office/drawing/2014/main" id="{66491AD3-8366-4DDD-87C4-0E0046CD5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98" name="Freeform 3918">
              <a:extLst>
                <a:ext uri="{FF2B5EF4-FFF2-40B4-BE49-F238E27FC236}">
                  <a16:creationId xmlns:a16="http://schemas.microsoft.com/office/drawing/2014/main" id="{1989EF29-0817-48E5-BC8A-E4D2E0E95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99" name="Freeform 3919">
              <a:extLst>
                <a:ext uri="{FF2B5EF4-FFF2-40B4-BE49-F238E27FC236}">
                  <a16:creationId xmlns:a16="http://schemas.microsoft.com/office/drawing/2014/main" id="{9066496C-BDD0-468A-A745-5ECB90CEF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00" name="Freeform 3920">
              <a:extLst>
                <a:ext uri="{FF2B5EF4-FFF2-40B4-BE49-F238E27FC236}">
                  <a16:creationId xmlns:a16="http://schemas.microsoft.com/office/drawing/2014/main" id="{89330B02-33C2-4D70-B3B4-C85B7E7C2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01" name="Freeform 3921">
              <a:extLst>
                <a:ext uri="{FF2B5EF4-FFF2-40B4-BE49-F238E27FC236}">
                  <a16:creationId xmlns:a16="http://schemas.microsoft.com/office/drawing/2014/main" id="{604349B6-CC66-4F28-856A-3E480A746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02" name="Freeform 3922">
              <a:extLst>
                <a:ext uri="{FF2B5EF4-FFF2-40B4-BE49-F238E27FC236}">
                  <a16:creationId xmlns:a16="http://schemas.microsoft.com/office/drawing/2014/main" id="{BF6F6ED7-41E4-45C4-A6C9-91250598A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03" name="Freeform 3923">
              <a:extLst>
                <a:ext uri="{FF2B5EF4-FFF2-40B4-BE49-F238E27FC236}">
                  <a16:creationId xmlns:a16="http://schemas.microsoft.com/office/drawing/2014/main" id="{677A334A-284F-4053-823D-9C858F19E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04" name="Freeform 3924">
              <a:extLst>
                <a:ext uri="{FF2B5EF4-FFF2-40B4-BE49-F238E27FC236}">
                  <a16:creationId xmlns:a16="http://schemas.microsoft.com/office/drawing/2014/main" id="{8AE63056-A28A-4A4D-987A-8C7EB0948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05" name="Freeform 3925">
              <a:extLst>
                <a:ext uri="{FF2B5EF4-FFF2-40B4-BE49-F238E27FC236}">
                  <a16:creationId xmlns:a16="http://schemas.microsoft.com/office/drawing/2014/main" id="{C972B496-4BB9-47E9-ADD1-0EFDA74DC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06" name="Freeform 3926">
              <a:extLst>
                <a:ext uri="{FF2B5EF4-FFF2-40B4-BE49-F238E27FC236}">
                  <a16:creationId xmlns:a16="http://schemas.microsoft.com/office/drawing/2014/main" id="{B98A56BB-27BC-4995-81D4-EB9A9F1FF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07" name="Freeform 3927">
              <a:extLst>
                <a:ext uri="{FF2B5EF4-FFF2-40B4-BE49-F238E27FC236}">
                  <a16:creationId xmlns:a16="http://schemas.microsoft.com/office/drawing/2014/main" id="{ED0E515D-0A61-4075-AFC9-11F216A60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08" name="Freeform 3928">
              <a:extLst>
                <a:ext uri="{FF2B5EF4-FFF2-40B4-BE49-F238E27FC236}">
                  <a16:creationId xmlns:a16="http://schemas.microsoft.com/office/drawing/2014/main" id="{42B5A10D-6D55-4F3C-A7B2-F17107F35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09" name="Freeform 3929">
              <a:extLst>
                <a:ext uri="{FF2B5EF4-FFF2-40B4-BE49-F238E27FC236}">
                  <a16:creationId xmlns:a16="http://schemas.microsoft.com/office/drawing/2014/main" id="{CF20C56F-8588-4072-AD71-E192D95C0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10" name="Freeform 3930">
              <a:extLst>
                <a:ext uri="{FF2B5EF4-FFF2-40B4-BE49-F238E27FC236}">
                  <a16:creationId xmlns:a16="http://schemas.microsoft.com/office/drawing/2014/main" id="{3ACD52ED-D9A0-4E51-B05C-FC8A25AA5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11" name="Freeform 3931">
              <a:extLst>
                <a:ext uri="{FF2B5EF4-FFF2-40B4-BE49-F238E27FC236}">
                  <a16:creationId xmlns:a16="http://schemas.microsoft.com/office/drawing/2014/main" id="{5F95B9B6-1E98-451B-9843-59018A79B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12" name="Freeform 3932">
              <a:extLst>
                <a:ext uri="{FF2B5EF4-FFF2-40B4-BE49-F238E27FC236}">
                  <a16:creationId xmlns:a16="http://schemas.microsoft.com/office/drawing/2014/main" id="{9152742F-EACF-4E18-97A3-CD045C10D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13" name="Freeform 3933">
              <a:extLst>
                <a:ext uri="{FF2B5EF4-FFF2-40B4-BE49-F238E27FC236}">
                  <a16:creationId xmlns:a16="http://schemas.microsoft.com/office/drawing/2014/main" id="{B39C388C-6137-4A59-8CC0-63C08CA73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14" name="Freeform 3934">
              <a:extLst>
                <a:ext uri="{FF2B5EF4-FFF2-40B4-BE49-F238E27FC236}">
                  <a16:creationId xmlns:a16="http://schemas.microsoft.com/office/drawing/2014/main" id="{F0BFBAE0-2D61-4BDB-89C1-E3548CB8E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15" name="Freeform 3935">
              <a:extLst>
                <a:ext uri="{FF2B5EF4-FFF2-40B4-BE49-F238E27FC236}">
                  <a16:creationId xmlns:a16="http://schemas.microsoft.com/office/drawing/2014/main" id="{F6960B71-DF61-461B-A163-2DD1FED3E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16" name="Freeform 3936">
              <a:extLst>
                <a:ext uri="{FF2B5EF4-FFF2-40B4-BE49-F238E27FC236}">
                  <a16:creationId xmlns:a16="http://schemas.microsoft.com/office/drawing/2014/main" id="{F4F3E9F8-6B04-43B6-825A-D71CE00A1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17" name="Freeform 3937">
              <a:extLst>
                <a:ext uri="{FF2B5EF4-FFF2-40B4-BE49-F238E27FC236}">
                  <a16:creationId xmlns:a16="http://schemas.microsoft.com/office/drawing/2014/main" id="{88E94CF0-DAB2-4AD7-BDC9-E9091B423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18" name="Freeform 3938">
              <a:extLst>
                <a:ext uri="{FF2B5EF4-FFF2-40B4-BE49-F238E27FC236}">
                  <a16:creationId xmlns:a16="http://schemas.microsoft.com/office/drawing/2014/main" id="{0D24942A-5BD3-44AE-8A41-FD4480AB9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19" name="Freeform 3939">
              <a:extLst>
                <a:ext uri="{FF2B5EF4-FFF2-40B4-BE49-F238E27FC236}">
                  <a16:creationId xmlns:a16="http://schemas.microsoft.com/office/drawing/2014/main" id="{6584BB8C-041D-43AE-B245-8084A9F0D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20" name="Freeform 3940">
              <a:extLst>
                <a:ext uri="{FF2B5EF4-FFF2-40B4-BE49-F238E27FC236}">
                  <a16:creationId xmlns:a16="http://schemas.microsoft.com/office/drawing/2014/main" id="{84AAB947-C73F-476E-974D-4668AB730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21" name="Freeform 3941">
              <a:extLst>
                <a:ext uri="{FF2B5EF4-FFF2-40B4-BE49-F238E27FC236}">
                  <a16:creationId xmlns:a16="http://schemas.microsoft.com/office/drawing/2014/main" id="{3C1E0AD2-DD76-48D0-85C8-2F44F5B73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22" name="Freeform 3942">
              <a:extLst>
                <a:ext uri="{FF2B5EF4-FFF2-40B4-BE49-F238E27FC236}">
                  <a16:creationId xmlns:a16="http://schemas.microsoft.com/office/drawing/2014/main" id="{B033A3D4-751E-46F3-8468-78AA4F522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323" name="Picture 3943">
              <a:extLst>
                <a:ext uri="{FF2B5EF4-FFF2-40B4-BE49-F238E27FC236}">
                  <a16:creationId xmlns:a16="http://schemas.microsoft.com/office/drawing/2014/main" id="{ADAC29DA-727C-49EE-9ED6-2FCF21F88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24" name="Groupe 1323">
            <a:extLst>
              <a:ext uri="{FF2B5EF4-FFF2-40B4-BE49-F238E27FC236}">
                <a16:creationId xmlns:a16="http://schemas.microsoft.com/office/drawing/2014/main" id="{C2A7CE79-F330-4E07-A349-0E66BEE8DE7A}"/>
              </a:ext>
            </a:extLst>
          </p:cNvPr>
          <p:cNvGrpSpPr/>
          <p:nvPr/>
        </p:nvGrpSpPr>
        <p:grpSpPr>
          <a:xfrm>
            <a:off x="10845380" y="2437224"/>
            <a:ext cx="527485" cy="567296"/>
            <a:chOff x="7412993" y="1169792"/>
            <a:chExt cx="1306513" cy="530225"/>
          </a:xfrm>
        </p:grpSpPr>
        <p:sp>
          <p:nvSpPr>
            <p:cNvPr id="1325" name="Freeform 3909">
              <a:extLst>
                <a:ext uri="{FF2B5EF4-FFF2-40B4-BE49-F238E27FC236}">
                  <a16:creationId xmlns:a16="http://schemas.microsoft.com/office/drawing/2014/main" id="{3EAE3A1B-984F-49AD-9D60-3BD4573CF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26" name="Freeform 3910">
              <a:extLst>
                <a:ext uri="{FF2B5EF4-FFF2-40B4-BE49-F238E27FC236}">
                  <a16:creationId xmlns:a16="http://schemas.microsoft.com/office/drawing/2014/main" id="{2352C606-90F7-45D7-9CDB-C465E9582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27" name="Freeform 3911">
              <a:extLst>
                <a:ext uri="{FF2B5EF4-FFF2-40B4-BE49-F238E27FC236}">
                  <a16:creationId xmlns:a16="http://schemas.microsoft.com/office/drawing/2014/main" id="{25654D47-54CE-4B2B-9AE2-B6C400A80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28" name="Freeform 3912">
              <a:extLst>
                <a:ext uri="{FF2B5EF4-FFF2-40B4-BE49-F238E27FC236}">
                  <a16:creationId xmlns:a16="http://schemas.microsoft.com/office/drawing/2014/main" id="{522693A9-2153-42CA-982D-6E7DBBD0A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29" name="Freeform 3913">
              <a:extLst>
                <a:ext uri="{FF2B5EF4-FFF2-40B4-BE49-F238E27FC236}">
                  <a16:creationId xmlns:a16="http://schemas.microsoft.com/office/drawing/2014/main" id="{484ED3FB-359F-4DAF-8FC9-96A1C8FFE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30" name="Freeform 3914">
              <a:extLst>
                <a:ext uri="{FF2B5EF4-FFF2-40B4-BE49-F238E27FC236}">
                  <a16:creationId xmlns:a16="http://schemas.microsoft.com/office/drawing/2014/main" id="{FF4F5093-DDFF-43C0-9B5F-0B2A8D7B2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31" name="Freeform 3915">
              <a:extLst>
                <a:ext uri="{FF2B5EF4-FFF2-40B4-BE49-F238E27FC236}">
                  <a16:creationId xmlns:a16="http://schemas.microsoft.com/office/drawing/2014/main" id="{1137B28E-F805-4D68-B00F-313DAE562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32" name="Freeform 3916">
              <a:extLst>
                <a:ext uri="{FF2B5EF4-FFF2-40B4-BE49-F238E27FC236}">
                  <a16:creationId xmlns:a16="http://schemas.microsoft.com/office/drawing/2014/main" id="{350A05C5-D619-4E3D-91A2-DCDBF4E04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33" name="Freeform 3917">
              <a:extLst>
                <a:ext uri="{FF2B5EF4-FFF2-40B4-BE49-F238E27FC236}">
                  <a16:creationId xmlns:a16="http://schemas.microsoft.com/office/drawing/2014/main" id="{01D7D8B5-1E33-4E5A-AA2D-AD89D0FDD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34" name="Freeform 3918">
              <a:extLst>
                <a:ext uri="{FF2B5EF4-FFF2-40B4-BE49-F238E27FC236}">
                  <a16:creationId xmlns:a16="http://schemas.microsoft.com/office/drawing/2014/main" id="{514D622F-C7E6-41CC-AC8A-269978DF8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35" name="Freeform 3919">
              <a:extLst>
                <a:ext uri="{FF2B5EF4-FFF2-40B4-BE49-F238E27FC236}">
                  <a16:creationId xmlns:a16="http://schemas.microsoft.com/office/drawing/2014/main" id="{03F02FAC-4317-4120-B251-3403CF527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36" name="Freeform 3920">
              <a:extLst>
                <a:ext uri="{FF2B5EF4-FFF2-40B4-BE49-F238E27FC236}">
                  <a16:creationId xmlns:a16="http://schemas.microsoft.com/office/drawing/2014/main" id="{806918CD-467D-4CF2-BB56-2E60AD4BD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37" name="Freeform 3921">
              <a:extLst>
                <a:ext uri="{FF2B5EF4-FFF2-40B4-BE49-F238E27FC236}">
                  <a16:creationId xmlns:a16="http://schemas.microsoft.com/office/drawing/2014/main" id="{78AB6556-A818-4BED-9E92-693D40E31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38" name="Freeform 3922">
              <a:extLst>
                <a:ext uri="{FF2B5EF4-FFF2-40B4-BE49-F238E27FC236}">
                  <a16:creationId xmlns:a16="http://schemas.microsoft.com/office/drawing/2014/main" id="{ED4682B3-BADD-4C47-8946-6F6829C28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39" name="Freeform 3923">
              <a:extLst>
                <a:ext uri="{FF2B5EF4-FFF2-40B4-BE49-F238E27FC236}">
                  <a16:creationId xmlns:a16="http://schemas.microsoft.com/office/drawing/2014/main" id="{43B4CF6B-0BE4-4EE2-B78B-4BB84E833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40" name="Freeform 3924">
              <a:extLst>
                <a:ext uri="{FF2B5EF4-FFF2-40B4-BE49-F238E27FC236}">
                  <a16:creationId xmlns:a16="http://schemas.microsoft.com/office/drawing/2014/main" id="{690625CA-CF1F-4DE7-A836-D8E0D13DD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41" name="Freeform 3925">
              <a:extLst>
                <a:ext uri="{FF2B5EF4-FFF2-40B4-BE49-F238E27FC236}">
                  <a16:creationId xmlns:a16="http://schemas.microsoft.com/office/drawing/2014/main" id="{381A6CDC-4F1E-4F30-9DDF-C20BBC89A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42" name="Freeform 3926">
              <a:extLst>
                <a:ext uri="{FF2B5EF4-FFF2-40B4-BE49-F238E27FC236}">
                  <a16:creationId xmlns:a16="http://schemas.microsoft.com/office/drawing/2014/main" id="{DE049A12-16AD-4BE5-97D5-CE777DADF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43" name="Freeform 3927">
              <a:extLst>
                <a:ext uri="{FF2B5EF4-FFF2-40B4-BE49-F238E27FC236}">
                  <a16:creationId xmlns:a16="http://schemas.microsoft.com/office/drawing/2014/main" id="{1F052652-15DF-49A5-AAA2-05DA93B0F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44" name="Freeform 3928">
              <a:extLst>
                <a:ext uri="{FF2B5EF4-FFF2-40B4-BE49-F238E27FC236}">
                  <a16:creationId xmlns:a16="http://schemas.microsoft.com/office/drawing/2014/main" id="{A1CB8125-847E-4A06-85DA-0FB75B55D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45" name="Freeform 3929">
              <a:extLst>
                <a:ext uri="{FF2B5EF4-FFF2-40B4-BE49-F238E27FC236}">
                  <a16:creationId xmlns:a16="http://schemas.microsoft.com/office/drawing/2014/main" id="{B805CC53-3DC8-4E41-B318-493998354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46" name="Freeform 3930">
              <a:extLst>
                <a:ext uri="{FF2B5EF4-FFF2-40B4-BE49-F238E27FC236}">
                  <a16:creationId xmlns:a16="http://schemas.microsoft.com/office/drawing/2014/main" id="{6CE48897-02A9-4C88-9012-904E30158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47" name="Freeform 3931">
              <a:extLst>
                <a:ext uri="{FF2B5EF4-FFF2-40B4-BE49-F238E27FC236}">
                  <a16:creationId xmlns:a16="http://schemas.microsoft.com/office/drawing/2014/main" id="{8739D89D-3680-4682-8014-34F1743E0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48" name="Freeform 3932">
              <a:extLst>
                <a:ext uri="{FF2B5EF4-FFF2-40B4-BE49-F238E27FC236}">
                  <a16:creationId xmlns:a16="http://schemas.microsoft.com/office/drawing/2014/main" id="{16C08531-D570-406C-89C2-046280A78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49" name="Freeform 3933">
              <a:extLst>
                <a:ext uri="{FF2B5EF4-FFF2-40B4-BE49-F238E27FC236}">
                  <a16:creationId xmlns:a16="http://schemas.microsoft.com/office/drawing/2014/main" id="{68C94AFE-ACF4-4506-ADD8-18579F592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50" name="Freeform 3934">
              <a:extLst>
                <a:ext uri="{FF2B5EF4-FFF2-40B4-BE49-F238E27FC236}">
                  <a16:creationId xmlns:a16="http://schemas.microsoft.com/office/drawing/2014/main" id="{318E8F7F-8F04-4F49-8EE6-27217CE5E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51" name="Freeform 3935">
              <a:extLst>
                <a:ext uri="{FF2B5EF4-FFF2-40B4-BE49-F238E27FC236}">
                  <a16:creationId xmlns:a16="http://schemas.microsoft.com/office/drawing/2014/main" id="{C6A6F47F-8C12-4A6C-B252-5FAB5455C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52" name="Freeform 3936">
              <a:extLst>
                <a:ext uri="{FF2B5EF4-FFF2-40B4-BE49-F238E27FC236}">
                  <a16:creationId xmlns:a16="http://schemas.microsoft.com/office/drawing/2014/main" id="{44E1256C-91AA-4AB8-81E1-5DC9A1656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53" name="Freeform 3937">
              <a:extLst>
                <a:ext uri="{FF2B5EF4-FFF2-40B4-BE49-F238E27FC236}">
                  <a16:creationId xmlns:a16="http://schemas.microsoft.com/office/drawing/2014/main" id="{82E5EC2F-7124-43DB-BC05-0C1D5001F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54" name="Freeform 3938">
              <a:extLst>
                <a:ext uri="{FF2B5EF4-FFF2-40B4-BE49-F238E27FC236}">
                  <a16:creationId xmlns:a16="http://schemas.microsoft.com/office/drawing/2014/main" id="{418F0375-596F-4C68-817A-F7EAC304A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55" name="Freeform 3939">
              <a:extLst>
                <a:ext uri="{FF2B5EF4-FFF2-40B4-BE49-F238E27FC236}">
                  <a16:creationId xmlns:a16="http://schemas.microsoft.com/office/drawing/2014/main" id="{82FFB7B2-C9C4-4A9B-9066-E0E091572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56" name="Freeform 3940">
              <a:extLst>
                <a:ext uri="{FF2B5EF4-FFF2-40B4-BE49-F238E27FC236}">
                  <a16:creationId xmlns:a16="http://schemas.microsoft.com/office/drawing/2014/main" id="{F15F720B-8CA9-46C0-8091-9E96DBEDC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57" name="Freeform 3941">
              <a:extLst>
                <a:ext uri="{FF2B5EF4-FFF2-40B4-BE49-F238E27FC236}">
                  <a16:creationId xmlns:a16="http://schemas.microsoft.com/office/drawing/2014/main" id="{93362965-654B-4E00-98D2-45C33045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58" name="Freeform 3942">
              <a:extLst>
                <a:ext uri="{FF2B5EF4-FFF2-40B4-BE49-F238E27FC236}">
                  <a16:creationId xmlns:a16="http://schemas.microsoft.com/office/drawing/2014/main" id="{2DB4CCC6-3EA8-48EA-86BA-A9EE67BD1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359" name="Picture 3943">
              <a:extLst>
                <a:ext uri="{FF2B5EF4-FFF2-40B4-BE49-F238E27FC236}">
                  <a16:creationId xmlns:a16="http://schemas.microsoft.com/office/drawing/2014/main" id="{87B672A7-C864-4772-856D-6A6D54F11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0" name="Groupe 1359">
            <a:extLst>
              <a:ext uri="{FF2B5EF4-FFF2-40B4-BE49-F238E27FC236}">
                <a16:creationId xmlns:a16="http://schemas.microsoft.com/office/drawing/2014/main" id="{8072D744-3D51-4D05-875A-35EDDF017F2A}"/>
              </a:ext>
            </a:extLst>
          </p:cNvPr>
          <p:cNvGrpSpPr/>
          <p:nvPr/>
        </p:nvGrpSpPr>
        <p:grpSpPr>
          <a:xfrm>
            <a:off x="11009893" y="2657625"/>
            <a:ext cx="527485" cy="567296"/>
            <a:chOff x="7412993" y="1169792"/>
            <a:chExt cx="1306513" cy="530225"/>
          </a:xfrm>
        </p:grpSpPr>
        <p:sp>
          <p:nvSpPr>
            <p:cNvPr id="1361" name="Freeform 3909">
              <a:extLst>
                <a:ext uri="{FF2B5EF4-FFF2-40B4-BE49-F238E27FC236}">
                  <a16:creationId xmlns:a16="http://schemas.microsoft.com/office/drawing/2014/main" id="{B697096C-6571-4913-B1E0-2FD3927FF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62" name="Freeform 3910">
              <a:extLst>
                <a:ext uri="{FF2B5EF4-FFF2-40B4-BE49-F238E27FC236}">
                  <a16:creationId xmlns:a16="http://schemas.microsoft.com/office/drawing/2014/main" id="{A9519727-734A-4B6F-A4BB-33E3E35FA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63" name="Freeform 3911">
              <a:extLst>
                <a:ext uri="{FF2B5EF4-FFF2-40B4-BE49-F238E27FC236}">
                  <a16:creationId xmlns:a16="http://schemas.microsoft.com/office/drawing/2014/main" id="{20C25B29-BD2E-4F9D-8AFD-25A6FD206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64" name="Freeform 3912">
              <a:extLst>
                <a:ext uri="{FF2B5EF4-FFF2-40B4-BE49-F238E27FC236}">
                  <a16:creationId xmlns:a16="http://schemas.microsoft.com/office/drawing/2014/main" id="{3976544D-362B-4E78-892C-23F55893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65" name="Freeform 3913">
              <a:extLst>
                <a:ext uri="{FF2B5EF4-FFF2-40B4-BE49-F238E27FC236}">
                  <a16:creationId xmlns:a16="http://schemas.microsoft.com/office/drawing/2014/main" id="{3FE02A95-7060-49D4-B2EC-84A847D70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66" name="Freeform 3914">
              <a:extLst>
                <a:ext uri="{FF2B5EF4-FFF2-40B4-BE49-F238E27FC236}">
                  <a16:creationId xmlns:a16="http://schemas.microsoft.com/office/drawing/2014/main" id="{10760CED-FD6C-4558-9B39-EC4D004BC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67" name="Freeform 3915">
              <a:extLst>
                <a:ext uri="{FF2B5EF4-FFF2-40B4-BE49-F238E27FC236}">
                  <a16:creationId xmlns:a16="http://schemas.microsoft.com/office/drawing/2014/main" id="{A76EDF8C-438A-4307-8356-14FB1517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68" name="Freeform 3916">
              <a:extLst>
                <a:ext uri="{FF2B5EF4-FFF2-40B4-BE49-F238E27FC236}">
                  <a16:creationId xmlns:a16="http://schemas.microsoft.com/office/drawing/2014/main" id="{9864F995-A20E-47A1-97C9-29D70B416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69" name="Freeform 3917">
              <a:extLst>
                <a:ext uri="{FF2B5EF4-FFF2-40B4-BE49-F238E27FC236}">
                  <a16:creationId xmlns:a16="http://schemas.microsoft.com/office/drawing/2014/main" id="{3026E675-DBCF-4CAC-AC19-915EC2F02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70" name="Freeform 3918">
              <a:extLst>
                <a:ext uri="{FF2B5EF4-FFF2-40B4-BE49-F238E27FC236}">
                  <a16:creationId xmlns:a16="http://schemas.microsoft.com/office/drawing/2014/main" id="{325E3ADE-AD5D-43C2-ABEF-BE9DCE71E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71" name="Freeform 3919">
              <a:extLst>
                <a:ext uri="{FF2B5EF4-FFF2-40B4-BE49-F238E27FC236}">
                  <a16:creationId xmlns:a16="http://schemas.microsoft.com/office/drawing/2014/main" id="{4E837905-DD73-44A6-9CA3-90847CDB8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72" name="Freeform 3920">
              <a:extLst>
                <a:ext uri="{FF2B5EF4-FFF2-40B4-BE49-F238E27FC236}">
                  <a16:creationId xmlns:a16="http://schemas.microsoft.com/office/drawing/2014/main" id="{7F7D8AEE-CF53-449C-A749-725621C41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73" name="Freeform 3921">
              <a:extLst>
                <a:ext uri="{FF2B5EF4-FFF2-40B4-BE49-F238E27FC236}">
                  <a16:creationId xmlns:a16="http://schemas.microsoft.com/office/drawing/2014/main" id="{17FF6E62-FEC6-47D9-91B3-707B5586F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74" name="Freeform 3922">
              <a:extLst>
                <a:ext uri="{FF2B5EF4-FFF2-40B4-BE49-F238E27FC236}">
                  <a16:creationId xmlns:a16="http://schemas.microsoft.com/office/drawing/2014/main" id="{5D94D7C9-25E7-4F44-ABF5-4BCD06FF2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75" name="Freeform 3923">
              <a:extLst>
                <a:ext uri="{FF2B5EF4-FFF2-40B4-BE49-F238E27FC236}">
                  <a16:creationId xmlns:a16="http://schemas.microsoft.com/office/drawing/2014/main" id="{FAC3FD42-B612-4774-9286-CB57C90FF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76" name="Freeform 3924">
              <a:extLst>
                <a:ext uri="{FF2B5EF4-FFF2-40B4-BE49-F238E27FC236}">
                  <a16:creationId xmlns:a16="http://schemas.microsoft.com/office/drawing/2014/main" id="{46BB7F88-BDFA-40A5-ACA0-40C7ECFFD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77" name="Freeform 3925">
              <a:extLst>
                <a:ext uri="{FF2B5EF4-FFF2-40B4-BE49-F238E27FC236}">
                  <a16:creationId xmlns:a16="http://schemas.microsoft.com/office/drawing/2014/main" id="{869CC36F-B41E-447E-845C-D99EEF840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78" name="Freeform 3926">
              <a:extLst>
                <a:ext uri="{FF2B5EF4-FFF2-40B4-BE49-F238E27FC236}">
                  <a16:creationId xmlns:a16="http://schemas.microsoft.com/office/drawing/2014/main" id="{1490DF37-D051-4A58-894A-D09B650B3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79" name="Freeform 3927">
              <a:extLst>
                <a:ext uri="{FF2B5EF4-FFF2-40B4-BE49-F238E27FC236}">
                  <a16:creationId xmlns:a16="http://schemas.microsoft.com/office/drawing/2014/main" id="{CAFBBCFD-0D7D-47EA-A66C-9DA142212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80" name="Freeform 3928">
              <a:extLst>
                <a:ext uri="{FF2B5EF4-FFF2-40B4-BE49-F238E27FC236}">
                  <a16:creationId xmlns:a16="http://schemas.microsoft.com/office/drawing/2014/main" id="{C81B364A-8E14-4611-B258-63BF0CDF3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81" name="Freeform 3929">
              <a:extLst>
                <a:ext uri="{FF2B5EF4-FFF2-40B4-BE49-F238E27FC236}">
                  <a16:creationId xmlns:a16="http://schemas.microsoft.com/office/drawing/2014/main" id="{A13297E7-53BE-4392-B4C4-6C1C346F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82" name="Freeform 3930">
              <a:extLst>
                <a:ext uri="{FF2B5EF4-FFF2-40B4-BE49-F238E27FC236}">
                  <a16:creationId xmlns:a16="http://schemas.microsoft.com/office/drawing/2014/main" id="{51953FE4-3B5F-468A-9BF2-61F3E3F46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83" name="Freeform 3931">
              <a:extLst>
                <a:ext uri="{FF2B5EF4-FFF2-40B4-BE49-F238E27FC236}">
                  <a16:creationId xmlns:a16="http://schemas.microsoft.com/office/drawing/2014/main" id="{F32DB621-46CE-49B7-A2B7-782EB5F11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84" name="Freeform 3932">
              <a:extLst>
                <a:ext uri="{FF2B5EF4-FFF2-40B4-BE49-F238E27FC236}">
                  <a16:creationId xmlns:a16="http://schemas.microsoft.com/office/drawing/2014/main" id="{731AE8F9-5500-47FF-8167-D6541B740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85" name="Freeform 3933">
              <a:extLst>
                <a:ext uri="{FF2B5EF4-FFF2-40B4-BE49-F238E27FC236}">
                  <a16:creationId xmlns:a16="http://schemas.microsoft.com/office/drawing/2014/main" id="{151637AE-B9DB-4521-8086-73FAFAC1A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86" name="Freeform 3934">
              <a:extLst>
                <a:ext uri="{FF2B5EF4-FFF2-40B4-BE49-F238E27FC236}">
                  <a16:creationId xmlns:a16="http://schemas.microsoft.com/office/drawing/2014/main" id="{CBD6E33B-A00F-4230-A5BA-C292BB6D2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87" name="Freeform 3935">
              <a:extLst>
                <a:ext uri="{FF2B5EF4-FFF2-40B4-BE49-F238E27FC236}">
                  <a16:creationId xmlns:a16="http://schemas.microsoft.com/office/drawing/2014/main" id="{A605E154-29EB-4E37-A1A5-11B23CB32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88" name="Freeform 3936">
              <a:extLst>
                <a:ext uri="{FF2B5EF4-FFF2-40B4-BE49-F238E27FC236}">
                  <a16:creationId xmlns:a16="http://schemas.microsoft.com/office/drawing/2014/main" id="{B080620C-845F-41C7-8AB0-3F373AA64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89" name="Freeform 3937">
              <a:extLst>
                <a:ext uri="{FF2B5EF4-FFF2-40B4-BE49-F238E27FC236}">
                  <a16:creationId xmlns:a16="http://schemas.microsoft.com/office/drawing/2014/main" id="{C0818285-1752-47BF-810D-AE9AA9232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90" name="Freeform 3938">
              <a:extLst>
                <a:ext uri="{FF2B5EF4-FFF2-40B4-BE49-F238E27FC236}">
                  <a16:creationId xmlns:a16="http://schemas.microsoft.com/office/drawing/2014/main" id="{50EE6169-561E-4958-AC12-BE5072247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91" name="Freeform 3939">
              <a:extLst>
                <a:ext uri="{FF2B5EF4-FFF2-40B4-BE49-F238E27FC236}">
                  <a16:creationId xmlns:a16="http://schemas.microsoft.com/office/drawing/2014/main" id="{299ECC6A-D4F2-4B3D-A1BB-114F79F6C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92" name="Freeform 3940">
              <a:extLst>
                <a:ext uri="{FF2B5EF4-FFF2-40B4-BE49-F238E27FC236}">
                  <a16:creationId xmlns:a16="http://schemas.microsoft.com/office/drawing/2014/main" id="{E11B6C99-4F1B-4FBE-84DA-A3C78B0C1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93" name="Freeform 3941">
              <a:extLst>
                <a:ext uri="{FF2B5EF4-FFF2-40B4-BE49-F238E27FC236}">
                  <a16:creationId xmlns:a16="http://schemas.microsoft.com/office/drawing/2014/main" id="{7E823157-A80F-4A76-B297-F87D70C46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94" name="Freeform 3942">
              <a:extLst>
                <a:ext uri="{FF2B5EF4-FFF2-40B4-BE49-F238E27FC236}">
                  <a16:creationId xmlns:a16="http://schemas.microsoft.com/office/drawing/2014/main" id="{1375F54D-1DB8-43B9-A75C-30F690E63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395" name="Picture 3943">
              <a:extLst>
                <a:ext uri="{FF2B5EF4-FFF2-40B4-BE49-F238E27FC236}">
                  <a16:creationId xmlns:a16="http://schemas.microsoft.com/office/drawing/2014/main" id="{10342CBF-D561-4378-86BC-BA1E0EFF3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96" name="Groupe 1395">
            <a:extLst>
              <a:ext uri="{FF2B5EF4-FFF2-40B4-BE49-F238E27FC236}">
                <a16:creationId xmlns:a16="http://schemas.microsoft.com/office/drawing/2014/main" id="{3B9D81C9-94BF-4B7B-B54A-C04691293192}"/>
              </a:ext>
            </a:extLst>
          </p:cNvPr>
          <p:cNvGrpSpPr/>
          <p:nvPr/>
        </p:nvGrpSpPr>
        <p:grpSpPr>
          <a:xfrm>
            <a:off x="11109122" y="2932559"/>
            <a:ext cx="527485" cy="666903"/>
            <a:chOff x="7412993" y="1169792"/>
            <a:chExt cx="1306513" cy="530225"/>
          </a:xfrm>
        </p:grpSpPr>
        <p:sp>
          <p:nvSpPr>
            <p:cNvPr id="1397" name="Freeform 3909">
              <a:extLst>
                <a:ext uri="{FF2B5EF4-FFF2-40B4-BE49-F238E27FC236}">
                  <a16:creationId xmlns:a16="http://schemas.microsoft.com/office/drawing/2014/main" id="{86708160-B515-47AE-AC3A-A73754D09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98" name="Freeform 3910">
              <a:extLst>
                <a:ext uri="{FF2B5EF4-FFF2-40B4-BE49-F238E27FC236}">
                  <a16:creationId xmlns:a16="http://schemas.microsoft.com/office/drawing/2014/main" id="{CAE17053-78BE-4446-8B8C-6C8570DE6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99" name="Freeform 3911">
              <a:extLst>
                <a:ext uri="{FF2B5EF4-FFF2-40B4-BE49-F238E27FC236}">
                  <a16:creationId xmlns:a16="http://schemas.microsoft.com/office/drawing/2014/main" id="{E2BC87FF-8D7B-466C-9598-26531B7B7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00" name="Freeform 3912">
              <a:extLst>
                <a:ext uri="{FF2B5EF4-FFF2-40B4-BE49-F238E27FC236}">
                  <a16:creationId xmlns:a16="http://schemas.microsoft.com/office/drawing/2014/main" id="{85D69C65-EE78-40BE-BEFF-D8E67C0E4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01" name="Freeform 3913">
              <a:extLst>
                <a:ext uri="{FF2B5EF4-FFF2-40B4-BE49-F238E27FC236}">
                  <a16:creationId xmlns:a16="http://schemas.microsoft.com/office/drawing/2014/main" id="{E9CEF3D3-7248-45DA-A8EA-A08FF00ED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02" name="Freeform 3914">
              <a:extLst>
                <a:ext uri="{FF2B5EF4-FFF2-40B4-BE49-F238E27FC236}">
                  <a16:creationId xmlns:a16="http://schemas.microsoft.com/office/drawing/2014/main" id="{9749F653-59C5-4611-B83A-5D56F3133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03" name="Freeform 3915">
              <a:extLst>
                <a:ext uri="{FF2B5EF4-FFF2-40B4-BE49-F238E27FC236}">
                  <a16:creationId xmlns:a16="http://schemas.microsoft.com/office/drawing/2014/main" id="{F3BE0A93-1990-4E32-8AC7-0247DC78A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04" name="Freeform 3916">
              <a:extLst>
                <a:ext uri="{FF2B5EF4-FFF2-40B4-BE49-F238E27FC236}">
                  <a16:creationId xmlns:a16="http://schemas.microsoft.com/office/drawing/2014/main" id="{9ADCDD2E-F44D-4446-9A18-3F00A11E4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05" name="Freeform 3917">
              <a:extLst>
                <a:ext uri="{FF2B5EF4-FFF2-40B4-BE49-F238E27FC236}">
                  <a16:creationId xmlns:a16="http://schemas.microsoft.com/office/drawing/2014/main" id="{B1BD08E0-B563-4E06-A905-70B2DD78C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06" name="Freeform 3918">
              <a:extLst>
                <a:ext uri="{FF2B5EF4-FFF2-40B4-BE49-F238E27FC236}">
                  <a16:creationId xmlns:a16="http://schemas.microsoft.com/office/drawing/2014/main" id="{4FE5979B-0970-431E-9370-F0E514C24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07" name="Freeform 3919">
              <a:extLst>
                <a:ext uri="{FF2B5EF4-FFF2-40B4-BE49-F238E27FC236}">
                  <a16:creationId xmlns:a16="http://schemas.microsoft.com/office/drawing/2014/main" id="{79BF6A36-ADF8-4899-A1E9-5E1DC0E33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08" name="Freeform 3920">
              <a:extLst>
                <a:ext uri="{FF2B5EF4-FFF2-40B4-BE49-F238E27FC236}">
                  <a16:creationId xmlns:a16="http://schemas.microsoft.com/office/drawing/2014/main" id="{6E1F0FC0-1DB1-4CE0-BA09-5B38CD978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09" name="Freeform 3921">
              <a:extLst>
                <a:ext uri="{FF2B5EF4-FFF2-40B4-BE49-F238E27FC236}">
                  <a16:creationId xmlns:a16="http://schemas.microsoft.com/office/drawing/2014/main" id="{91C9F86A-E308-406B-A61B-0020F592A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10" name="Freeform 3922">
              <a:extLst>
                <a:ext uri="{FF2B5EF4-FFF2-40B4-BE49-F238E27FC236}">
                  <a16:creationId xmlns:a16="http://schemas.microsoft.com/office/drawing/2014/main" id="{D5B26B51-5CC0-4DD0-B5E0-D23FF4A72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11" name="Freeform 3923">
              <a:extLst>
                <a:ext uri="{FF2B5EF4-FFF2-40B4-BE49-F238E27FC236}">
                  <a16:creationId xmlns:a16="http://schemas.microsoft.com/office/drawing/2014/main" id="{49327226-B36B-4944-8CC5-E16AA5B9E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12" name="Freeform 3924">
              <a:extLst>
                <a:ext uri="{FF2B5EF4-FFF2-40B4-BE49-F238E27FC236}">
                  <a16:creationId xmlns:a16="http://schemas.microsoft.com/office/drawing/2014/main" id="{C2AF4880-A77C-483E-BB14-3EF37D689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13" name="Freeform 3925">
              <a:extLst>
                <a:ext uri="{FF2B5EF4-FFF2-40B4-BE49-F238E27FC236}">
                  <a16:creationId xmlns:a16="http://schemas.microsoft.com/office/drawing/2014/main" id="{DF1A6447-5986-4D0F-B29E-AA9F689C6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14" name="Freeform 3926">
              <a:extLst>
                <a:ext uri="{FF2B5EF4-FFF2-40B4-BE49-F238E27FC236}">
                  <a16:creationId xmlns:a16="http://schemas.microsoft.com/office/drawing/2014/main" id="{BF03E367-5232-4E07-B0D9-A3C83F38F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15" name="Freeform 3927">
              <a:extLst>
                <a:ext uri="{FF2B5EF4-FFF2-40B4-BE49-F238E27FC236}">
                  <a16:creationId xmlns:a16="http://schemas.microsoft.com/office/drawing/2014/main" id="{1C2FD24F-B35C-4D08-B082-165DE81B3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16" name="Freeform 3928">
              <a:extLst>
                <a:ext uri="{FF2B5EF4-FFF2-40B4-BE49-F238E27FC236}">
                  <a16:creationId xmlns:a16="http://schemas.microsoft.com/office/drawing/2014/main" id="{64189735-B9BF-4930-BEA8-AF233DB72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17" name="Freeform 3929">
              <a:extLst>
                <a:ext uri="{FF2B5EF4-FFF2-40B4-BE49-F238E27FC236}">
                  <a16:creationId xmlns:a16="http://schemas.microsoft.com/office/drawing/2014/main" id="{257B871A-FF0D-4547-B790-81B16B281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18" name="Freeform 3930">
              <a:extLst>
                <a:ext uri="{FF2B5EF4-FFF2-40B4-BE49-F238E27FC236}">
                  <a16:creationId xmlns:a16="http://schemas.microsoft.com/office/drawing/2014/main" id="{BBE56884-64B2-4484-8D11-53867EE5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19" name="Freeform 3931">
              <a:extLst>
                <a:ext uri="{FF2B5EF4-FFF2-40B4-BE49-F238E27FC236}">
                  <a16:creationId xmlns:a16="http://schemas.microsoft.com/office/drawing/2014/main" id="{D9AA74E1-F0E9-47D9-9EF5-0DE8460D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20" name="Freeform 3932">
              <a:extLst>
                <a:ext uri="{FF2B5EF4-FFF2-40B4-BE49-F238E27FC236}">
                  <a16:creationId xmlns:a16="http://schemas.microsoft.com/office/drawing/2014/main" id="{9DBE3371-190A-4045-8C91-2C98DE044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21" name="Freeform 3933">
              <a:extLst>
                <a:ext uri="{FF2B5EF4-FFF2-40B4-BE49-F238E27FC236}">
                  <a16:creationId xmlns:a16="http://schemas.microsoft.com/office/drawing/2014/main" id="{01704287-A858-42DF-9A36-7055B21B4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22" name="Freeform 3934">
              <a:extLst>
                <a:ext uri="{FF2B5EF4-FFF2-40B4-BE49-F238E27FC236}">
                  <a16:creationId xmlns:a16="http://schemas.microsoft.com/office/drawing/2014/main" id="{06AF0ECC-0DEC-425F-ABC0-34F32FE41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23" name="Freeform 3935">
              <a:extLst>
                <a:ext uri="{FF2B5EF4-FFF2-40B4-BE49-F238E27FC236}">
                  <a16:creationId xmlns:a16="http://schemas.microsoft.com/office/drawing/2014/main" id="{2EE88FC6-9306-4D64-9FF5-35E758B8F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24" name="Freeform 3936">
              <a:extLst>
                <a:ext uri="{FF2B5EF4-FFF2-40B4-BE49-F238E27FC236}">
                  <a16:creationId xmlns:a16="http://schemas.microsoft.com/office/drawing/2014/main" id="{C890B6E4-830B-4121-A266-9DEA871CA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25" name="Freeform 3937">
              <a:extLst>
                <a:ext uri="{FF2B5EF4-FFF2-40B4-BE49-F238E27FC236}">
                  <a16:creationId xmlns:a16="http://schemas.microsoft.com/office/drawing/2014/main" id="{C1D5FD8F-ED9D-4502-84E3-EDAE9972C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26" name="Freeform 3938">
              <a:extLst>
                <a:ext uri="{FF2B5EF4-FFF2-40B4-BE49-F238E27FC236}">
                  <a16:creationId xmlns:a16="http://schemas.microsoft.com/office/drawing/2014/main" id="{1428E9AF-73BA-485C-A2D6-BE8FFCD57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27" name="Freeform 3939">
              <a:extLst>
                <a:ext uri="{FF2B5EF4-FFF2-40B4-BE49-F238E27FC236}">
                  <a16:creationId xmlns:a16="http://schemas.microsoft.com/office/drawing/2014/main" id="{55E90DFB-90CE-43D5-B875-46980C86F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28" name="Freeform 3940">
              <a:extLst>
                <a:ext uri="{FF2B5EF4-FFF2-40B4-BE49-F238E27FC236}">
                  <a16:creationId xmlns:a16="http://schemas.microsoft.com/office/drawing/2014/main" id="{36BA63B7-1673-4C20-A93D-6E9AA9F0E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29" name="Freeform 3941">
              <a:extLst>
                <a:ext uri="{FF2B5EF4-FFF2-40B4-BE49-F238E27FC236}">
                  <a16:creationId xmlns:a16="http://schemas.microsoft.com/office/drawing/2014/main" id="{A72128BE-E771-44FA-903E-45026195A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30" name="Freeform 3942">
              <a:extLst>
                <a:ext uri="{FF2B5EF4-FFF2-40B4-BE49-F238E27FC236}">
                  <a16:creationId xmlns:a16="http://schemas.microsoft.com/office/drawing/2014/main" id="{1A4B9517-331E-4A0A-A297-D2FBEB584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431" name="Picture 3943">
              <a:extLst>
                <a:ext uri="{FF2B5EF4-FFF2-40B4-BE49-F238E27FC236}">
                  <a16:creationId xmlns:a16="http://schemas.microsoft.com/office/drawing/2014/main" id="{5F8E0F73-CD2D-4CA7-8219-494804B80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68" name="Image 1467">
            <a:extLst>
              <a:ext uri="{FF2B5EF4-FFF2-40B4-BE49-F238E27FC236}">
                <a16:creationId xmlns:a16="http://schemas.microsoft.com/office/drawing/2014/main" id="{566FC8E8-64A4-44D0-A52B-D5E346B8FA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9007" y="2622081"/>
            <a:ext cx="1158926" cy="620956"/>
          </a:xfrm>
          <a:prstGeom prst="rect">
            <a:avLst/>
          </a:prstGeom>
        </p:spPr>
      </p:pic>
      <p:cxnSp>
        <p:nvCxnSpPr>
          <p:cNvPr id="1470" name="Connecteur droit avec flèche 1469">
            <a:extLst>
              <a:ext uri="{FF2B5EF4-FFF2-40B4-BE49-F238E27FC236}">
                <a16:creationId xmlns:a16="http://schemas.microsoft.com/office/drawing/2014/main" id="{985EA82B-9337-44CB-8FC7-765C341EDB47}"/>
              </a:ext>
            </a:extLst>
          </p:cNvPr>
          <p:cNvCxnSpPr>
            <a:cxnSpLocks/>
            <a:stCxn id="1468" idx="3"/>
          </p:cNvCxnSpPr>
          <p:nvPr/>
        </p:nvCxnSpPr>
        <p:spPr>
          <a:xfrm flipV="1">
            <a:off x="10027933" y="2308212"/>
            <a:ext cx="449304" cy="62434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1" name="Connecteur droit avec flèche 1470">
            <a:extLst>
              <a:ext uri="{FF2B5EF4-FFF2-40B4-BE49-F238E27FC236}">
                <a16:creationId xmlns:a16="http://schemas.microsoft.com/office/drawing/2014/main" id="{096EBCC3-A991-40DD-9393-9318ACCDF62D}"/>
              </a:ext>
            </a:extLst>
          </p:cNvPr>
          <p:cNvCxnSpPr>
            <a:cxnSpLocks/>
            <a:stCxn id="1468" idx="3"/>
          </p:cNvCxnSpPr>
          <p:nvPr/>
        </p:nvCxnSpPr>
        <p:spPr>
          <a:xfrm flipV="1">
            <a:off x="10027933" y="2409325"/>
            <a:ext cx="680172" cy="52323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2" name="Connecteur droit avec flèche 1471">
            <a:extLst>
              <a:ext uri="{FF2B5EF4-FFF2-40B4-BE49-F238E27FC236}">
                <a16:creationId xmlns:a16="http://schemas.microsoft.com/office/drawing/2014/main" id="{F1A94764-C5D5-4A76-9835-BDE40A52D2AD}"/>
              </a:ext>
            </a:extLst>
          </p:cNvPr>
          <p:cNvCxnSpPr>
            <a:cxnSpLocks/>
          </p:cNvCxnSpPr>
          <p:nvPr/>
        </p:nvCxnSpPr>
        <p:spPr>
          <a:xfrm flipV="1">
            <a:off x="10008488" y="2767117"/>
            <a:ext cx="859056" cy="25737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3" name="Connecteur droit avec flèche 1472">
            <a:extLst>
              <a:ext uri="{FF2B5EF4-FFF2-40B4-BE49-F238E27FC236}">
                <a16:creationId xmlns:a16="http://schemas.microsoft.com/office/drawing/2014/main" id="{F38F6DF6-23A7-4997-BB33-F96617373DC7}"/>
              </a:ext>
            </a:extLst>
          </p:cNvPr>
          <p:cNvCxnSpPr>
            <a:cxnSpLocks/>
            <a:endCxn id="1362" idx="1"/>
          </p:cNvCxnSpPr>
          <p:nvPr/>
        </p:nvCxnSpPr>
        <p:spPr>
          <a:xfrm flipV="1">
            <a:off x="10027933" y="3034919"/>
            <a:ext cx="990798" cy="2682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4" name="Connecteur droit avec flèche 1473">
            <a:extLst>
              <a:ext uri="{FF2B5EF4-FFF2-40B4-BE49-F238E27FC236}">
                <a16:creationId xmlns:a16="http://schemas.microsoft.com/office/drawing/2014/main" id="{04CC3EBF-A2BD-4CB9-AB89-817DE4153327}"/>
              </a:ext>
            </a:extLst>
          </p:cNvPr>
          <p:cNvCxnSpPr>
            <a:cxnSpLocks/>
          </p:cNvCxnSpPr>
          <p:nvPr/>
        </p:nvCxnSpPr>
        <p:spPr>
          <a:xfrm>
            <a:off x="9935743" y="3159665"/>
            <a:ext cx="1082988" cy="16055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3" name="ZoneTexte 692">
            <a:extLst>
              <a:ext uri="{FF2B5EF4-FFF2-40B4-BE49-F238E27FC236}">
                <a16:creationId xmlns:a16="http://schemas.microsoft.com/office/drawing/2014/main" id="{5D77B192-D924-467A-905D-FC87B9F1A756}"/>
              </a:ext>
            </a:extLst>
          </p:cNvPr>
          <p:cNvSpPr txBox="1"/>
          <p:nvPr/>
        </p:nvSpPr>
        <p:spPr>
          <a:xfrm>
            <a:off x="8666164" y="3159665"/>
            <a:ext cx="15199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/>
              <a:t>Traction  Montmarault</a:t>
            </a:r>
          </a:p>
          <a:p>
            <a:pPr algn="ctr"/>
            <a:r>
              <a:rPr lang="fr-FR" sz="1100" b="1" dirty="0"/>
              <a:t>5 Tournées</a:t>
            </a:r>
          </a:p>
        </p:txBody>
      </p:sp>
      <p:grpSp>
        <p:nvGrpSpPr>
          <p:cNvPr id="1477" name="Groupe 1476">
            <a:extLst>
              <a:ext uri="{FF2B5EF4-FFF2-40B4-BE49-F238E27FC236}">
                <a16:creationId xmlns:a16="http://schemas.microsoft.com/office/drawing/2014/main" id="{176FD5D0-5601-4C03-B6F7-CFA0F9426EAB}"/>
              </a:ext>
            </a:extLst>
          </p:cNvPr>
          <p:cNvGrpSpPr/>
          <p:nvPr/>
        </p:nvGrpSpPr>
        <p:grpSpPr>
          <a:xfrm>
            <a:off x="7254318" y="3894547"/>
            <a:ext cx="527485" cy="567296"/>
            <a:chOff x="7412993" y="1169792"/>
            <a:chExt cx="1306513" cy="530225"/>
          </a:xfrm>
        </p:grpSpPr>
        <p:sp>
          <p:nvSpPr>
            <p:cNvPr id="1478" name="Freeform 3909">
              <a:extLst>
                <a:ext uri="{FF2B5EF4-FFF2-40B4-BE49-F238E27FC236}">
                  <a16:creationId xmlns:a16="http://schemas.microsoft.com/office/drawing/2014/main" id="{3FF79684-DC60-4BC0-A10A-C5D661802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79" name="Freeform 3910">
              <a:extLst>
                <a:ext uri="{FF2B5EF4-FFF2-40B4-BE49-F238E27FC236}">
                  <a16:creationId xmlns:a16="http://schemas.microsoft.com/office/drawing/2014/main" id="{BB98BEE0-0860-4D91-B7A1-8D021972D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80" name="Freeform 3911">
              <a:extLst>
                <a:ext uri="{FF2B5EF4-FFF2-40B4-BE49-F238E27FC236}">
                  <a16:creationId xmlns:a16="http://schemas.microsoft.com/office/drawing/2014/main" id="{0044CA0D-F291-4FB6-AC73-36769DE16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81" name="Freeform 3912">
              <a:extLst>
                <a:ext uri="{FF2B5EF4-FFF2-40B4-BE49-F238E27FC236}">
                  <a16:creationId xmlns:a16="http://schemas.microsoft.com/office/drawing/2014/main" id="{9DD1A7F3-7970-4F2C-9505-55D521508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82" name="Freeform 3913">
              <a:extLst>
                <a:ext uri="{FF2B5EF4-FFF2-40B4-BE49-F238E27FC236}">
                  <a16:creationId xmlns:a16="http://schemas.microsoft.com/office/drawing/2014/main" id="{36C94C23-E11E-4B9B-A512-132D2E0A2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83" name="Freeform 3914">
              <a:extLst>
                <a:ext uri="{FF2B5EF4-FFF2-40B4-BE49-F238E27FC236}">
                  <a16:creationId xmlns:a16="http://schemas.microsoft.com/office/drawing/2014/main" id="{A59A3EA6-5948-48FB-A6A2-2B22B4413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84" name="Freeform 3915">
              <a:extLst>
                <a:ext uri="{FF2B5EF4-FFF2-40B4-BE49-F238E27FC236}">
                  <a16:creationId xmlns:a16="http://schemas.microsoft.com/office/drawing/2014/main" id="{1666295A-6E6B-4966-9299-B42BFEE9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85" name="Freeform 3916">
              <a:extLst>
                <a:ext uri="{FF2B5EF4-FFF2-40B4-BE49-F238E27FC236}">
                  <a16:creationId xmlns:a16="http://schemas.microsoft.com/office/drawing/2014/main" id="{D4DEFD84-35FD-4B64-8E5D-CA6F7D63C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86" name="Freeform 3917">
              <a:extLst>
                <a:ext uri="{FF2B5EF4-FFF2-40B4-BE49-F238E27FC236}">
                  <a16:creationId xmlns:a16="http://schemas.microsoft.com/office/drawing/2014/main" id="{1B9BE62A-4C60-46D6-AE28-65425DDC1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87" name="Freeform 3918">
              <a:extLst>
                <a:ext uri="{FF2B5EF4-FFF2-40B4-BE49-F238E27FC236}">
                  <a16:creationId xmlns:a16="http://schemas.microsoft.com/office/drawing/2014/main" id="{CD44E16D-05BE-4883-8B98-6881563A7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88" name="Freeform 3919">
              <a:extLst>
                <a:ext uri="{FF2B5EF4-FFF2-40B4-BE49-F238E27FC236}">
                  <a16:creationId xmlns:a16="http://schemas.microsoft.com/office/drawing/2014/main" id="{266D5826-A873-4691-8064-5E6A9A318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89" name="Freeform 3920">
              <a:extLst>
                <a:ext uri="{FF2B5EF4-FFF2-40B4-BE49-F238E27FC236}">
                  <a16:creationId xmlns:a16="http://schemas.microsoft.com/office/drawing/2014/main" id="{91008A33-2F39-4D42-A2DF-F8FCB10A4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90" name="Freeform 3921">
              <a:extLst>
                <a:ext uri="{FF2B5EF4-FFF2-40B4-BE49-F238E27FC236}">
                  <a16:creationId xmlns:a16="http://schemas.microsoft.com/office/drawing/2014/main" id="{5CA4F84F-A63E-4F61-80E8-8B9E8C692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91" name="Freeform 3922">
              <a:extLst>
                <a:ext uri="{FF2B5EF4-FFF2-40B4-BE49-F238E27FC236}">
                  <a16:creationId xmlns:a16="http://schemas.microsoft.com/office/drawing/2014/main" id="{C49D2BD2-B769-497E-A44E-658A82192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92" name="Freeform 3923">
              <a:extLst>
                <a:ext uri="{FF2B5EF4-FFF2-40B4-BE49-F238E27FC236}">
                  <a16:creationId xmlns:a16="http://schemas.microsoft.com/office/drawing/2014/main" id="{9B51922F-21DD-48D3-ADDB-79D380F28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93" name="Freeform 3924">
              <a:extLst>
                <a:ext uri="{FF2B5EF4-FFF2-40B4-BE49-F238E27FC236}">
                  <a16:creationId xmlns:a16="http://schemas.microsoft.com/office/drawing/2014/main" id="{24D98E98-7A53-4869-93AB-8CA8AA4F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94" name="Freeform 3925">
              <a:extLst>
                <a:ext uri="{FF2B5EF4-FFF2-40B4-BE49-F238E27FC236}">
                  <a16:creationId xmlns:a16="http://schemas.microsoft.com/office/drawing/2014/main" id="{6D87944C-93F8-408A-BCB1-287B837EF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95" name="Freeform 3926">
              <a:extLst>
                <a:ext uri="{FF2B5EF4-FFF2-40B4-BE49-F238E27FC236}">
                  <a16:creationId xmlns:a16="http://schemas.microsoft.com/office/drawing/2014/main" id="{C7BF3E74-945D-4D85-9459-5881A57A9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96" name="Freeform 3927">
              <a:extLst>
                <a:ext uri="{FF2B5EF4-FFF2-40B4-BE49-F238E27FC236}">
                  <a16:creationId xmlns:a16="http://schemas.microsoft.com/office/drawing/2014/main" id="{29EF2D4A-3A51-4C50-BE85-843DAD4CE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97" name="Freeform 3928">
              <a:extLst>
                <a:ext uri="{FF2B5EF4-FFF2-40B4-BE49-F238E27FC236}">
                  <a16:creationId xmlns:a16="http://schemas.microsoft.com/office/drawing/2014/main" id="{CF5E9537-F682-46B5-B3F1-715799AC9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98" name="Freeform 3929">
              <a:extLst>
                <a:ext uri="{FF2B5EF4-FFF2-40B4-BE49-F238E27FC236}">
                  <a16:creationId xmlns:a16="http://schemas.microsoft.com/office/drawing/2014/main" id="{A70DAE13-817C-4B87-AF3E-7E41EA431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99" name="Freeform 3930">
              <a:extLst>
                <a:ext uri="{FF2B5EF4-FFF2-40B4-BE49-F238E27FC236}">
                  <a16:creationId xmlns:a16="http://schemas.microsoft.com/office/drawing/2014/main" id="{778BE153-544E-41AA-8EE9-B057DE2B2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00" name="Freeform 3931">
              <a:extLst>
                <a:ext uri="{FF2B5EF4-FFF2-40B4-BE49-F238E27FC236}">
                  <a16:creationId xmlns:a16="http://schemas.microsoft.com/office/drawing/2014/main" id="{308AB4CC-7FA9-46E8-A71D-6DD23790C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01" name="Freeform 3932">
              <a:extLst>
                <a:ext uri="{FF2B5EF4-FFF2-40B4-BE49-F238E27FC236}">
                  <a16:creationId xmlns:a16="http://schemas.microsoft.com/office/drawing/2014/main" id="{086E7588-EF5F-4F7A-8A7A-FD7E57588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02" name="Freeform 3933">
              <a:extLst>
                <a:ext uri="{FF2B5EF4-FFF2-40B4-BE49-F238E27FC236}">
                  <a16:creationId xmlns:a16="http://schemas.microsoft.com/office/drawing/2014/main" id="{78D3F4E0-1EF8-4C3D-8F6C-9FFD74073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03" name="Freeform 3934">
              <a:extLst>
                <a:ext uri="{FF2B5EF4-FFF2-40B4-BE49-F238E27FC236}">
                  <a16:creationId xmlns:a16="http://schemas.microsoft.com/office/drawing/2014/main" id="{D8921889-90A1-4A0C-A4DA-4FEE1FF84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04" name="Freeform 3935">
              <a:extLst>
                <a:ext uri="{FF2B5EF4-FFF2-40B4-BE49-F238E27FC236}">
                  <a16:creationId xmlns:a16="http://schemas.microsoft.com/office/drawing/2014/main" id="{DA6D3340-1E65-414B-9075-747D17A85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05" name="Freeform 3936">
              <a:extLst>
                <a:ext uri="{FF2B5EF4-FFF2-40B4-BE49-F238E27FC236}">
                  <a16:creationId xmlns:a16="http://schemas.microsoft.com/office/drawing/2014/main" id="{E1772B2F-BDC4-42F2-8758-C15227EF9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06" name="Freeform 3937">
              <a:extLst>
                <a:ext uri="{FF2B5EF4-FFF2-40B4-BE49-F238E27FC236}">
                  <a16:creationId xmlns:a16="http://schemas.microsoft.com/office/drawing/2014/main" id="{031E8491-2375-42B1-82D6-059412C84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07" name="Freeform 3938">
              <a:extLst>
                <a:ext uri="{FF2B5EF4-FFF2-40B4-BE49-F238E27FC236}">
                  <a16:creationId xmlns:a16="http://schemas.microsoft.com/office/drawing/2014/main" id="{A861B63A-3BC0-4962-BE1B-90CD7ABE5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08" name="Freeform 3939">
              <a:extLst>
                <a:ext uri="{FF2B5EF4-FFF2-40B4-BE49-F238E27FC236}">
                  <a16:creationId xmlns:a16="http://schemas.microsoft.com/office/drawing/2014/main" id="{A410A79F-6363-4748-A153-973561DF7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09" name="Freeform 3940">
              <a:extLst>
                <a:ext uri="{FF2B5EF4-FFF2-40B4-BE49-F238E27FC236}">
                  <a16:creationId xmlns:a16="http://schemas.microsoft.com/office/drawing/2014/main" id="{854F5D0D-EB63-42C5-AC2C-EAB86499C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10" name="Freeform 3941">
              <a:extLst>
                <a:ext uri="{FF2B5EF4-FFF2-40B4-BE49-F238E27FC236}">
                  <a16:creationId xmlns:a16="http://schemas.microsoft.com/office/drawing/2014/main" id="{5407C4BA-AE8B-407C-9561-CEB2C0D3C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11" name="Freeform 3942">
              <a:extLst>
                <a:ext uri="{FF2B5EF4-FFF2-40B4-BE49-F238E27FC236}">
                  <a16:creationId xmlns:a16="http://schemas.microsoft.com/office/drawing/2014/main" id="{3CEE62CB-81EF-4FB7-9454-0D62F0FAA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512" name="Picture 3943">
              <a:extLst>
                <a:ext uri="{FF2B5EF4-FFF2-40B4-BE49-F238E27FC236}">
                  <a16:creationId xmlns:a16="http://schemas.microsoft.com/office/drawing/2014/main" id="{8CBD67E0-D6C8-4084-948C-934C268B4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3" name="Groupe 1512">
            <a:extLst>
              <a:ext uri="{FF2B5EF4-FFF2-40B4-BE49-F238E27FC236}">
                <a16:creationId xmlns:a16="http://schemas.microsoft.com/office/drawing/2014/main" id="{91374314-CB38-4F7D-846B-1672E5BB8422}"/>
              </a:ext>
            </a:extLst>
          </p:cNvPr>
          <p:cNvGrpSpPr/>
          <p:nvPr/>
        </p:nvGrpSpPr>
        <p:grpSpPr>
          <a:xfrm>
            <a:off x="7692705" y="4088986"/>
            <a:ext cx="453109" cy="634913"/>
            <a:chOff x="7412993" y="1169792"/>
            <a:chExt cx="1306513" cy="530225"/>
          </a:xfrm>
        </p:grpSpPr>
        <p:sp>
          <p:nvSpPr>
            <p:cNvPr id="1514" name="Freeform 3909">
              <a:extLst>
                <a:ext uri="{FF2B5EF4-FFF2-40B4-BE49-F238E27FC236}">
                  <a16:creationId xmlns:a16="http://schemas.microsoft.com/office/drawing/2014/main" id="{8D27E936-4F91-48C4-823A-8792EA847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15" name="Freeform 3910">
              <a:extLst>
                <a:ext uri="{FF2B5EF4-FFF2-40B4-BE49-F238E27FC236}">
                  <a16:creationId xmlns:a16="http://schemas.microsoft.com/office/drawing/2014/main" id="{53D1110B-DCAB-4761-B053-5E200767E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16" name="Freeform 3911">
              <a:extLst>
                <a:ext uri="{FF2B5EF4-FFF2-40B4-BE49-F238E27FC236}">
                  <a16:creationId xmlns:a16="http://schemas.microsoft.com/office/drawing/2014/main" id="{D9DF1747-90E2-4E4C-9549-BB7A0A5CD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17" name="Freeform 3912">
              <a:extLst>
                <a:ext uri="{FF2B5EF4-FFF2-40B4-BE49-F238E27FC236}">
                  <a16:creationId xmlns:a16="http://schemas.microsoft.com/office/drawing/2014/main" id="{51C4601A-6819-4315-A64B-E32EA76A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18" name="Freeform 3913">
              <a:extLst>
                <a:ext uri="{FF2B5EF4-FFF2-40B4-BE49-F238E27FC236}">
                  <a16:creationId xmlns:a16="http://schemas.microsoft.com/office/drawing/2014/main" id="{4CE9E8D6-BA85-4077-A828-04572F9B5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19" name="Freeform 3914">
              <a:extLst>
                <a:ext uri="{FF2B5EF4-FFF2-40B4-BE49-F238E27FC236}">
                  <a16:creationId xmlns:a16="http://schemas.microsoft.com/office/drawing/2014/main" id="{1E3FA2DA-CCCF-4056-AA79-9113DB40F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20" name="Freeform 3915">
              <a:extLst>
                <a:ext uri="{FF2B5EF4-FFF2-40B4-BE49-F238E27FC236}">
                  <a16:creationId xmlns:a16="http://schemas.microsoft.com/office/drawing/2014/main" id="{7436D521-42E4-4B76-8899-D4F690E35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21" name="Freeform 3916">
              <a:extLst>
                <a:ext uri="{FF2B5EF4-FFF2-40B4-BE49-F238E27FC236}">
                  <a16:creationId xmlns:a16="http://schemas.microsoft.com/office/drawing/2014/main" id="{1E4E8CA8-19C0-4D0E-AC6B-CA887700C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22" name="Freeform 3917">
              <a:extLst>
                <a:ext uri="{FF2B5EF4-FFF2-40B4-BE49-F238E27FC236}">
                  <a16:creationId xmlns:a16="http://schemas.microsoft.com/office/drawing/2014/main" id="{B7D57D2C-AF47-4EC6-8565-FCC852762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23" name="Freeform 3918">
              <a:extLst>
                <a:ext uri="{FF2B5EF4-FFF2-40B4-BE49-F238E27FC236}">
                  <a16:creationId xmlns:a16="http://schemas.microsoft.com/office/drawing/2014/main" id="{79FBAEC2-FBE5-45D5-A98B-B192A9D88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24" name="Freeform 3919">
              <a:extLst>
                <a:ext uri="{FF2B5EF4-FFF2-40B4-BE49-F238E27FC236}">
                  <a16:creationId xmlns:a16="http://schemas.microsoft.com/office/drawing/2014/main" id="{C388A019-0ED5-4E07-830D-9EC6AFA33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25" name="Freeform 3920">
              <a:extLst>
                <a:ext uri="{FF2B5EF4-FFF2-40B4-BE49-F238E27FC236}">
                  <a16:creationId xmlns:a16="http://schemas.microsoft.com/office/drawing/2014/main" id="{075B7008-D853-4331-AF74-5DC3DE998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26" name="Freeform 3921">
              <a:extLst>
                <a:ext uri="{FF2B5EF4-FFF2-40B4-BE49-F238E27FC236}">
                  <a16:creationId xmlns:a16="http://schemas.microsoft.com/office/drawing/2014/main" id="{14B69B24-CA9D-47E2-95CC-C2C5F4BC2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27" name="Freeform 3922">
              <a:extLst>
                <a:ext uri="{FF2B5EF4-FFF2-40B4-BE49-F238E27FC236}">
                  <a16:creationId xmlns:a16="http://schemas.microsoft.com/office/drawing/2014/main" id="{7CF59979-32F5-445E-83B3-62240F3FE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28" name="Freeform 3923">
              <a:extLst>
                <a:ext uri="{FF2B5EF4-FFF2-40B4-BE49-F238E27FC236}">
                  <a16:creationId xmlns:a16="http://schemas.microsoft.com/office/drawing/2014/main" id="{0BA41C35-A1F6-41E8-BBEF-90148F4EE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29" name="Freeform 3924">
              <a:extLst>
                <a:ext uri="{FF2B5EF4-FFF2-40B4-BE49-F238E27FC236}">
                  <a16:creationId xmlns:a16="http://schemas.microsoft.com/office/drawing/2014/main" id="{5297A84D-6256-49FB-ACAA-40565D2D5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30" name="Freeform 3925">
              <a:extLst>
                <a:ext uri="{FF2B5EF4-FFF2-40B4-BE49-F238E27FC236}">
                  <a16:creationId xmlns:a16="http://schemas.microsoft.com/office/drawing/2014/main" id="{3ADE5625-8943-4AD6-AB21-6C5E0482F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31" name="Freeform 3926">
              <a:extLst>
                <a:ext uri="{FF2B5EF4-FFF2-40B4-BE49-F238E27FC236}">
                  <a16:creationId xmlns:a16="http://schemas.microsoft.com/office/drawing/2014/main" id="{3947BF4D-8723-4954-9EF4-852CFF284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32" name="Freeform 3927">
              <a:extLst>
                <a:ext uri="{FF2B5EF4-FFF2-40B4-BE49-F238E27FC236}">
                  <a16:creationId xmlns:a16="http://schemas.microsoft.com/office/drawing/2014/main" id="{A2305880-05E5-4293-971A-8B0DF7DE9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33" name="Freeform 3928">
              <a:extLst>
                <a:ext uri="{FF2B5EF4-FFF2-40B4-BE49-F238E27FC236}">
                  <a16:creationId xmlns:a16="http://schemas.microsoft.com/office/drawing/2014/main" id="{464D6E2E-72B6-48A4-A183-40B035CCE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34" name="Freeform 3929">
              <a:extLst>
                <a:ext uri="{FF2B5EF4-FFF2-40B4-BE49-F238E27FC236}">
                  <a16:creationId xmlns:a16="http://schemas.microsoft.com/office/drawing/2014/main" id="{0239C5C2-7961-462D-A7BD-FEADCA995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35" name="Freeform 3930">
              <a:extLst>
                <a:ext uri="{FF2B5EF4-FFF2-40B4-BE49-F238E27FC236}">
                  <a16:creationId xmlns:a16="http://schemas.microsoft.com/office/drawing/2014/main" id="{A0066994-9B05-4528-9EA8-CBD24E892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36" name="Freeform 3931">
              <a:extLst>
                <a:ext uri="{FF2B5EF4-FFF2-40B4-BE49-F238E27FC236}">
                  <a16:creationId xmlns:a16="http://schemas.microsoft.com/office/drawing/2014/main" id="{D2BE8C4E-9A9F-4976-9748-1125AD1FF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37" name="Freeform 3932">
              <a:extLst>
                <a:ext uri="{FF2B5EF4-FFF2-40B4-BE49-F238E27FC236}">
                  <a16:creationId xmlns:a16="http://schemas.microsoft.com/office/drawing/2014/main" id="{96E91108-A068-43B9-B9B9-F055B0A82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38" name="Freeform 3933">
              <a:extLst>
                <a:ext uri="{FF2B5EF4-FFF2-40B4-BE49-F238E27FC236}">
                  <a16:creationId xmlns:a16="http://schemas.microsoft.com/office/drawing/2014/main" id="{E9D9F922-222C-4F55-8D43-40EF3B39F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39" name="Freeform 3934">
              <a:extLst>
                <a:ext uri="{FF2B5EF4-FFF2-40B4-BE49-F238E27FC236}">
                  <a16:creationId xmlns:a16="http://schemas.microsoft.com/office/drawing/2014/main" id="{B3F14A59-B41B-4570-82B8-1B08BD99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40" name="Freeform 3935">
              <a:extLst>
                <a:ext uri="{FF2B5EF4-FFF2-40B4-BE49-F238E27FC236}">
                  <a16:creationId xmlns:a16="http://schemas.microsoft.com/office/drawing/2014/main" id="{267D4064-8BB1-45A2-AB9F-0E0EC2C9F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41" name="Freeform 3936">
              <a:extLst>
                <a:ext uri="{FF2B5EF4-FFF2-40B4-BE49-F238E27FC236}">
                  <a16:creationId xmlns:a16="http://schemas.microsoft.com/office/drawing/2014/main" id="{E5EB0D10-D1A2-4BB5-8269-F5AD77F3C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42" name="Freeform 3937">
              <a:extLst>
                <a:ext uri="{FF2B5EF4-FFF2-40B4-BE49-F238E27FC236}">
                  <a16:creationId xmlns:a16="http://schemas.microsoft.com/office/drawing/2014/main" id="{DE8A4C3D-B0FD-405F-AEBD-A9A446DD3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43" name="Freeform 3938">
              <a:extLst>
                <a:ext uri="{FF2B5EF4-FFF2-40B4-BE49-F238E27FC236}">
                  <a16:creationId xmlns:a16="http://schemas.microsoft.com/office/drawing/2014/main" id="{2444A797-311A-4B27-9BAA-84DE72C87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44" name="Freeform 3939">
              <a:extLst>
                <a:ext uri="{FF2B5EF4-FFF2-40B4-BE49-F238E27FC236}">
                  <a16:creationId xmlns:a16="http://schemas.microsoft.com/office/drawing/2014/main" id="{FA7BB2AE-BEBD-4E8D-AF83-5ED514004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45" name="Freeform 3940">
              <a:extLst>
                <a:ext uri="{FF2B5EF4-FFF2-40B4-BE49-F238E27FC236}">
                  <a16:creationId xmlns:a16="http://schemas.microsoft.com/office/drawing/2014/main" id="{ED0F31DA-1ECA-4842-95B6-FBB226B52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46" name="Freeform 3941">
              <a:extLst>
                <a:ext uri="{FF2B5EF4-FFF2-40B4-BE49-F238E27FC236}">
                  <a16:creationId xmlns:a16="http://schemas.microsoft.com/office/drawing/2014/main" id="{38B47585-0058-4D8C-8051-39D185193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47" name="Freeform 3942">
              <a:extLst>
                <a:ext uri="{FF2B5EF4-FFF2-40B4-BE49-F238E27FC236}">
                  <a16:creationId xmlns:a16="http://schemas.microsoft.com/office/drawing/2014/main" id="{F8DF3BA2-AF5E-434A-8F58-813C0A00C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548" name="Picture 3943">
              <a:extLst>
                <a:ext uri="{FF2B5EF4-FFF2-40B4-BE49-F238E27FC236}">
                  <a16:creationId xmlns:a16="http://schemas.microsoft.com/office/drawing/2014/main" id="{68D88F2F-99CA-40FB-8F0B-6F9147157A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49" name="Groupe 1548">
            <a:extLst>
              <a:ext uri="{FF2B5EF4-FFF2-40B4-BE49-F238E27FC236}">
                <a16:creationId xmlns:a16="http://schemas.microsoft.com/office/drawing/2014/main" id="{A090A5F1-1118-4D8A-BC9E-CAEC02312CE7}"/>
              </a:ext>
            </a:extLst>
          </p:cNvPr>
          <p:cNvGrpSpPr/>
          <p:nvPr/>
        </p:nvGrpSpPr>
        <p:grpSpPr>
          <a:xfrm rot="188200">
            <a:off x="7299324" y="4554684"/>
            <a:ext cx="527485" cy="567296"/>
            <a:chOff x="7412993" y="1169792"/>
            <a:chExt cx="1306513" cy="530225"/>
          </a:xfrm>
        </p:grpSpPr>
        <p:sp>
          <p:nvSpPr>
            <p:cNvPr id="1550" name="Freeform 3909">
              <a:extLst>
                <a:ext uri="{FF2B5EF4-FFF2-40B4-BE49-F238E27FC236}">
                  <a16:creationId xmlns:a16="http://schemas.microsoft.com/office/drawing/2014/main" id="{366B12BA-6FCA-4087-9E77-A13AB8234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51" name="Freeform 3910">
              <a:extLst>
                <a:ext uri="{FF2B5EF4-FFF2-40B4-BE49-F238E27FC236}">
                  <a16:creationId xmlns:a16="http://schemas.microsoft.com/office/drawing/2014/main" id="{E1B5EDDD-81D4-4F38-A389-D586B8D2C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52" name="Freeform 3911">
              <a:extLst>
                <a:ext uri="{FF2B5EF4-FFF2-40B4-BE49-F238E27FC236}">
                  <a16:creationId xmlns:a16="http://schemas.microsoft.com/office/drawing/2014/main" id="{3ACD73C0-AADA-48D4-B975-9324FF19B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53" name="Freeform 3912">
              <a:extLst>
                <a:ext uri="{FF2B5EF4-FFF2-40B4-BE49-F238E27FC236}">
                  <a16:creationId xmlns:a16="http://schemas.microsoft.com/office/drawing/2014/main" id="{0E6E361F-9A0E-42CC-9E5B-BD490E240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54" name="Freeform 3913">
              <a:extLst>
                <a:ext uri="{FF2B5EF4-FFF2-40B4-BE49-F238E27FC236}">
                  <a16:creationId xmlns:a16="http://schemas.microsoft.com/office/drawing/2014/main" id="{42C11FD8-7F44-428A-87EB-CFEE64A7F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55" name="Freeform 3914">
              <a:extLst>
                <a:ext uri="{FF2B5EF4-FFF2-40B4-BE49-F238E27FC236}">
                  <a16:creationId xmlns:a16="http://schemas.microsoft.com/office/drawing/2014/main" id="{EFE0FD95-5D30-4D4C-888B-3D005D4A6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56" name="Freeform 3915">
              <a:extLst>
                <a:ext uri="{FF2B5EF4-FFF2-40B4-BE49-F238E27FC236}">
                  <a16:creationId xmlns:a16="http://schemas.microsoft.com/office/drawing/2014/main" id="{CE681A5C-BE79-49A6-AC1B-7D4310F5F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57" name="Freeform 3916">
              <a:extLst>
                <a:ext uri="{FF2B5EF4-FFF2-40B4-BE49-F238E27FC236}">
                  <a16:creationId xmlns:a16="http://schemas.microsoft.com/office/drawing/2014/main" id="{E39F4649-B24A-4F94-938B-944D3251F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58" name="Freeform 3917">
              <a:extLst>
                <a:ext uri="{FF2B5EF4-FFF2-40B4-BE49-F238E27FC236}">
                  <a16:creationId xmlns:a16="http://schemas.microsoft.com/office/drawing/2014/main" id="{94316EBB-7360-439E-99D5-8425FD45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59" name="Freeform 3918">
              <a:extLst>
                <a:ext uri="{FF2B5EF4-FFF2-40B4-BE49-F238E27FC236}">
                  <a16:creationId xmlns:a16="http://schemas.microsoft.com/office/drawing/2014/main" id="{759FA650-2B79-420F-804B-C1950982C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60" name="Freeform 3919">
              <a:extLst>
                <a:ext uri="{FF2B5EF4-FFF2-40B4-BE49-F238E27FC236}">
                  <a16:creationId xmlns:a16="http://schemas.microsoft.com/office/drawing/2014/main" id="{3E97B60A-B1B1-4431-B1CF-088D04E12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61" name="Freeform 3920">
              <a:extLst>
                <a:ext uri="{FF2B5EF4-FFF2-40B4-BE49-F238E27FC236}">
                  <a16:creationId xmlns:a16="http://schemas.microsoft.com/office/drawing/2014/main" id="{90BB3EC8-B6D7-4C71-A407-F04F198E5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62" name="Freeform 3921">
              <a:extLst>
                <a:ext uri="{FF2B5EF4-FFF2-40B4-BE49-F238E27FC236}">
                  <a16:creationId xmlns:a16="http://schemas.microsoft.com/office/drawing/2014/main" id="{1BB10A58-E1ED-4170-99DA-BA5B04DEF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63" name="Freeform 3922">
              <a:extLst>
                <a:ext uri="{FF2B5EF4-FFF2-40B4-BE49-F238E27FC236}">
                  <a16:creationId xmlns:a16="http://schemas.microsoft.com/office/drawing/2014/main" id="{0F0F404D-806C-46F3-B35B-BFC823FA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64" name="Freeform 3923">
              <a:extLst>
                <a:ext uri="{FF2B5EF4-FFF2-40B4-BE49-F238E27FC236}">
                  <a16:creationId xmlns:a16="http://schemas.microsoft.com/office/drawing/2014/main" id="{A423D560-BD66-4703-8AC2-3B404B4E1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65" name="Freeform 3924">
              <a:extLst>
                <a:ext uri="{FF2B5EF4-FFF2-40B4-BE49-F238E27FC236}">
                  <a16:creationId xmlns:a16="http://schemas.microsoft.com/office/drawing/2014/main" id="{7E47502C-68F6-4737-8A7A-3D4EF3A70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66" name="Freeform 3925">
              <a:extLst>
                <a:ext uri="{FF2B5EF4-FFF2-40B4-BE49-F238E27FC236}">
                  <a16:creationId xmlns:a16="http://schemas.microsoft.com/office/drawing/2014/main" id="{17938516-BA88-4F57-BD5F-D45F204D8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67" name="Freeform 3926">
              <a:extLst>
                <a:ext uri="{FF2B5EF4-FFF2-40B4-BE49-F238E27FC236}">
                  <a16:creationId xmlns:a16="http://schemas.microsoft.com/office/drawing/2014/main" id="{868A83E2-FF64-4CE0-A58D-88AD12A40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68" name="Freeform 3927">
              <a:extLst>
                <a:ext uri="{FF2B5EF4-FFF2-40B4-BE49-F238E27FC236}">
                  <a16:creationId xmlns:a16="http://schemas.microsoft.com/office/drawing/2014/main" id="{25686BAB-A925-45B0-910C-E9CAA6101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69" name="Freeform 3928">
              <a:extLst>
                <a:ext uri="{FF2B5EF4-FFF2-40B4-BE49-F238E27FC236}">
                  <a16:creationId xmlns:a16="http://schemas.microsoft.com/office/drawing/2014/main" id="{C3ADAEB8-C466-4C0C-A878-2DF9DAD91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70" name="Freeform 3929">
              <a:extLst>
                <a:ext uri="{FF2B5EF4-FFF2-40B4-BE49-F238E27FC236}">
                  <a16:creationId xmlns:a16="http://schemas.microsoft.com/office/drawing/2014/main" id="{66807B07-A8E8-42DD-B4CA-F027A174C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71" name="Freeform 3930">
              <a:extLst>
                <a:ext uri="{FF2B5EF4-FFF2-40B4-BE49-F238E27FC236}">
                  <a16:creationId xmlns:a16="http://schemas.microsoft.com/office/drawing/2014/main" id="{83414E5A-02BB-4094-AA35-8891245FF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72" name="Freeform 3931">
              <a:extLst>
                <a:ext uri="{FF2B5EF4-FFF2-40B4-BE49-F238E27FC236}">
                  <a16:creationId xmlns:a16="http://schemas.microsoft.com/office/drawing/2014/main" id="{7F84D6AD-91B4-4016-BCA9-A744FD685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73" name="Freeform 3932">
              <a:extLst>
                <a:ext uri="{FF2B5EF4-FFF2-40B4-BE49-F238E27FC236}">
                  <a16:creationId xmlns:a16="http://schemas.microsoft.com/office/drawing/2014/main" id="{A7C988C2-FBB7-46F4-BBE9-4C4AA8594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74" name="Freeform 3933">
              <a:extLst>
                <a:ext uri="{FF2B5EF4-FFF2-40B4-BE49-F238E27FC236}">
                  <a16:creationId xmlns:a16="http://schemas.microsoft.com/office/drawing/2014/main" id="{939B89D5-E2EC-4A5F-A722-564715C45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75" name="Freeform 3934">
              <a:extLst>
                <a:ext uri="{FF2B5EF4-FFF2-40B4-BE49-F238E27FC236}">
                  <a16:creationId xmlns:a16="http://schemas.microsoft.com/office/drawing/2014/main" id="{B1868661-4603-4A06-9335-C299CD1F3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76" name="Freeform 3935">
              <a:extLst>
                <a:ext uri="{FF2B5EF4-FFF2-40B4-BE49-F238E27FC236}">
                  <a16:creationId xmlns:a16="http://schemas.microsoft.com/office/drawing/2014/main" id="{D8CE6967-987F-4076-B61D-C95BFCFF0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77" name="Freeform 3936">
              <a:extLst>
                <a:ext uri="{FF2B5EF4-FFF2-40B4-BE49-F238E27FC236}">
                  <a16:creationId xmlns:a16="http://schemas.microsoft.com/office/drawing/2014/main" id="{396C7F21-FD23-438D-9D7C-764355D08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78" name="Freeform 3937">
              <a:extLst>
                <a:ext uri="{FF2B5EF4-FFF2-40B4-BE49-F238E27FC236}">
                  <a16:creationId xmlns:a16="http://schemas.microsoft.com/office/drawing/2014/main" id="{02DF8EAA-D1BB-4503-8D6F-EAEF3F44E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79" name="Freeform 3938">
              <a:extLst>
                <a:ext uri="{FF2B5EF4-FFF2-40B4-BE49-F238E27FC236}">
                  <a16:creationId xmlns:a16="http://schemas.microsoft.com/office/drawing/2014/main" id="{874913C4-97AA-4881-90C8-B0F989EEC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80" name="Freeform 3939">
              <a:extLst>
                <a:ext uri="{FF2B5EF4-FFF2-40B4-BE49-F238E27FC236}">
                  <a16:creationId xmlns:a16="http://schemas.microsoft.com/office/drawing/2014/main" id="{892D3CA6-C99A-404A-ACAD-4CA640EA3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81" name="Freeform 3940">
              <a:extLst>
                <a:ext uri="{FF2B5EF4-FFF2-40B4-BE49-F238E27FC236}">
                  <a16:creationId xmlns:a16="http://schemas.microsoft.com/office/drawing/2014/main" id="{5C3C7180-51E3-4510-ADDE-E83222916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82" name="Freeform 3941">
              <a:extLst>
                <a:ext uri="{FF2B5EF4-FFF2-40B4-BE49-F238E27FC236}">
                  <a16:creationId xmlns:a16="http://schemas.microsoft.com/office/drawing/2014/main" id="{EFDD4FF4-4D4F-46C9-9B55-FE7E803B2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83" name="Freeform 3942">
              <a:extLst>
                <a:ext uri="{FF2B5EF4-FFF2-40B4-BE49-F238E27FC236}">
                  <a16:creationId xmlns:a16="http://schemas.microsoft.com/office/drawing/2014/main" id="{CDF9BD99-C7DB-46E3-886E-22031CE80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584" name="Picture 3943">
              <a:extLst>
                <a:ext uri="{FF2B5EF4-FFF2-40B4-BE49-F238E27FC236}">
                  <a16:creationId xmlns:a16="http://schemas.microsoft.com/office/drawing/2014/main" id="{F19F3C48-5B95-4065-B211-00A406074E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85" name="Groupe 1584">
            <a:extLst>
              <a:ext uri="{FF2B5EF4-FFF2-40B4-BE49-F238E27FC236}">
                <a16:creationId xmlns:a16="http://schemas.microsoft.com/office/drawing/2014/main" id="{8B64F444-5162-4C09-867A-5BA8831480B4}"/>
              </a:ext>
            </a:extLst>
          </p:cNvPr>
          <p:cNvGrpSpPr/>
          <p:nvPr/>
        </p:nvGrpSpPr>
        <p:grpSpPr>
          <a:xfrm>
            <a:off x="8029192" y="4356365"/>
            <a:ext cx="527485" cy="567296"/>
            <a:chOff x="7412993" y="1169792"/>
            <a:chExt cx="1306513" cy="530225"/>
          </a:xfrm>
        </p:grpSpPr>
        <p:sp>
          <p:nvSpPr>
            <p:cNvPr id="1586" name="Freeform 3909">
              <a:extLst>
                <a:ext uri="{FF2B5EF4-FFF2-40B4-BE49-F238E27FC236}">
                  <a16:creationId xmlns:a16="http://schemas.microsoft.com/office/drawing/2014/main" id="{4E354CA0-8566-48D9-81E4-45655FFFD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87" name="Freeform 3910">
              <a:extLst>
                <a:ext uri="{FF2B5EF4-FFF2-40B4-BE49-F238E27FC236}">
                  <a16:creationId xmlns:a16="http://schemas.microsoft.com/office/drawing/2014/main" id="{3B583640-7669-456A-97F1-B9C984AD8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88" name="Freeform 3911">
              <a:extLst>
                <a:ext uri="{FF2B5EF4-FFF2-40B4-BE49-F238E27FC236}">
                  <a16:creationId xmlns:a16="http://schemas.microsoft.com/office/drawing/2014/main" id="{D16703E6-B834-42C1-94C7-A70B57302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89" name="Freeform 3912">
              <a:extLst>
                <a:ext uri="{FF2B5EF4-FFF2-40B4-BE49-F238E27FC236}">
                  <a16:creationId xmlns:a16="http://schemas.microsoft.com/office/drawing/2014/main" id="{13400F22-F6C2-4ECD-8093-33B45CA32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90" name="Freeform 3913">
              <a:extLst>
                <a:ext uri="{FF2B5EF4-FFF2-40B4-BE49-F238E27FC236}">
                  <a16:creationId xmlns:a16="http://schemas.microsoft.com/office/drawing/2014/main" id="{2FA3E628-2FD1-42F6-AE6B-48D473BAF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91" name="Freeform 3914">
              <a:extLst>
                <a:ext uri="{FF2B5EF4-FFF2-40B4-BE49-F238E27FC236}">
                  <a16:creationId xmlns:a16="http://schemas.microsoft.com/office/drawing/2014/main" id="{676D4698-8723-4A74-85E6-252CE95F7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92" name="Freeform 3915">
              <a:extLst>
                <a:ext uri="{FF2B5EF4-FFF2-40B4-BE49-F238E27FC236}">
                  <a16:creationId xmlns:a16="http://schemas.microsoft.com/office/drawing/2014/main" id="{48FFB588-8729-4A56-AEFE-F46B470AF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93" name="Freeform 3916">
              <a:extLst>
                <a:ext uri="{FF2B5EF4-FFF2-40B4-BE49-F238E27FC236}">
                  <a16:creationId xmlns:a16="http://schemas.microsoft.com/office/drawing/2014/main" id="{4C24794F-1764-4BB6-8F06-B33823180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94" name="Freeform 3917">
              <a:extLst>
                <a:ext uri="{FF2B5EF4-FFF2-40B4-BE49-F238E27FC236}">
                  <a16:creationId xmlns:a16="http://schemas.microsoft.com/office/drawing/2014/main" id="{AE01E1AB-98E1-44BE-AC21-92A9F5E7C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95" name="Freeform 3918">
              <a:extLst>
                <a:ext uri="{FF2B5EF4-FFF2-40B4-BE49-F238E27FC236}">
                  <a16:creationId xmlns:a16="http://schemas.microsoft.com/office/drawing/2014/main" id="{1E3479AE-809C-4064-86C8-A9148A86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96" name="Freeform 3919">
              <a:extLst>
                <a:ext uri="{FF2B5EF4-FFF2-40B4-BE49-F238E27FC236}">
                  <a16:creationId xmlns:a16="http://schemas.microsoft.com/office/drawing/2014/main" id="{2E5D84EF-2CAC-4712-88BA-8FC195A75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97" name="Freeform 3920">
              <a:extLst>
                <a:ext uri="{FF2B5EF4-FFF2-40B4-BE49-F238E27FC236}">
                  <a16:creationId xmlns:a16="http://schemas.microsoft.com/office/drawing/2014/main" id="{4EDA7FD4-71C4-471A-A338-C46D7FE9E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98" name="Freeform 3921">
              <a:extLst>
                <a:ext uri="{FF2B5EF4-FFF2-40B4-BE49-F238E27FC236}">
                  <a16:creationId xmlns:a16="http://schemas.microsoft.com/office/drawing/2014/main" id="{EAF2F349-2739-4713-8DD3-D9AE061EF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99" name="Freeform 3922">
              <a:extLst>
                <a:ext uri="{FF2B5EF4-FFF2-40B4-BE49-F238E27FC236}">
                  <a16:creationId xmlns:a16="http://schemas.microsoft.com/office/drawing/2014/main" id="{75A5665A-1990-425C-9F49-7FEC17596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00" name="Freeform 3923">
              <a:extLst>
                <a:ext uri="{FF2B5EF4-FFF2-40B4-BE49-F238E27FC236}">
                  <a16:creationId xmlns:a16="http://schemas.microsoft.com/office/drawing/2014/main" id="{6C5A1B40-771D-4D62-BC0E-42D5979D2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01" name="Freeform 3924">
              <a:extLst>
                <a:ext uri="{FF2B5EF4-FFF2-40B4-BE49-F238E27FC236}">
                  <a16:creationId xmlns:a16="http://schemas.microsoft.com/office/drawing/2014/main" id="{0127F425-C526-48CD-A92A-1C10C4A46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02" name="Freeform 3925">
              <a:extLst>
                <a:ext uri="{FF2B5EF4-FFF2-40B4-BE49-F238E27FC236}">
                  <a16:creationId xmlns:a16="http://schemas.microsoft.com/office/drawing/2014/main" id="{987F724A-EB9E-463E-B7D9-72589F955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03" name="Freeform 3926">
              <a:extLst>
                <a:ext uri="{FF2B5EF4-FFF2-40B4-BE49-F238E27FC236}">
                  <a16:creationId xmlns:a16="http://schemas.microsoft.com/office/drawing/2014/main" id="{F0F92031-B1B7-4109-BD28-036DCB18C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04" name="Freeform 3927">
              <a:extLst>
                <a:ext uri="{FF2B5EF4-FFF2-40B4-BE49-F238E27FC236}">
                  <a16:creationId xmlns:a16="http://schemas.microsoft.com/office/drawing/2014/main" id="{9D41B0DF-5B66-428E-A6E7-AA4A168D1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05" name="Freeform 3928">
              <a:extLst>
                <a:ext uri="{FF2B5EF4-FFF2-40B4-BE49-F238E27FC236}">
                  <a16:creationId xmlns:a16="http://schemas.microsoft.com/office/drawing/2014/main" id="{4E51273B-977E-421E-B486-A86512962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06" name="Freeform 3929">
              <a:extLst>
                <a:ext uri="{FF2B5EF4-FFF2-40B4-BE49-F238E27FC236}">
                  <a16:creationId xmlns:a16="http://schemas.microsoft.com/office/drawing/2014/main" id="{0F2163B0-C043-41B2-B778-1A8EDAEA2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07" name="Freeform 3930">
              <a:extLst>
                <a:ext uri="{FF2B5EF4-FFF2-40B4-BE49-F238E27FC236}">
                  <a16:creationId xmlns:a16="http://schemas.microsoft.com/office/drawing/2014/main" id="{2CAE7096-8D2F-4FFD-BE32-4DE86F944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08" name="Freeform 3931">
              <a:extLst>
                <a:ext uri="{FF2B5EF4-FFF2-40B4-BE49-F238E27FC236}">
                  <a16:creationId xmlns:a16="http://schemas.microsoft.com/office/drawing/2014/main" id="{DBE51398-CB7C-4391-8276-37D203030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09" name="Freeform 3932">
              <a:extLst>
                <a:ext uri="{FF2B5EF4-FFF2-40B4-BE49-F238E27FC236}">
                  <a16:creationId xmlns:a16="http://schemas.microsoft.com/office/drawing/2014/main" id="{5ACE8A1F-5758-4651-AFA0-58AA59654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10" name="Freeform 3933">
              <a:extLst>
                <a:ext uri="{FF2B5EF4-FFF2-40B4-BE49-F238E27FC236}">
                  <a16:creationId xmlns:a16="http://schemas.microsoft.com/office/drawing/2014/main" id="{052D1C40-DC30-4332-BD69-675DDBDD4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11" name="Freeform 3934">
              <a:extLst>
                <a:ext uri="{FF2B5EF4-FFF2-40B4-BE49-F238E27FC236}">
                  <a16:creationId xmlns:a16="http://schemas.microsoft.com/office/drawing/2014/main" id="{88A788BB-F166-42A8-B312-701651A41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12" name="Freeform 3935">
              <a:extLst>
                <a:ext uri="{FF2B5EF4-FFF2-40B4-BE49-F238E27FC236}">
                  <a16:creationId xmlns:a16="http://schemas.microsoft.com/office/drawing/2014/main" id="{B811ADB0-2B9C-45C6-9219-9226D4D94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13" name="Freeform 3936">
              <a:extLst>
                <a:ext uri="{FF2B5EF4-FFF2-40B4-BE49-F238E27FC236}">
                  <a16:creationId xmlns:a16="http://schemas.microsoft.com/office/drawing/2014/main" id="{620E83AD-FDAE-4068-90A3-66E6D579C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14" name="Freeform 3937">
              <a:extLst>
                <a:ext uri="{FF2B5EF4-FFF2-40B4-BE49-F238E27FC236}">
                  <a16:creationId xmlns:a16="http://schemas.microsoft.com/office/drawing/2014/main" id="{C1479545-161F-40B1-90F6-DE5A6F92A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15" name="Freeform 3938">
              <a:extLst>
                <a:ext uri="{FF2B5EF4-FFF2-40B4-BE49-F238E27FC236}">
                  <a16:creationId xmlns:a16="http://schemas.microsoft.com/office/drawing/2014/main" id="{D9E7A032-6978-4978-AE9C-2BEBB3393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16" name="Freeform 3939">
              <a:extLst>
                <a:ext uri="{FF2B5EF4-FFF2-40B4-BE49-F238E27FC236}">
                  <a16:creationId xmlns:a16="http://schemas.microsoft.com/office/drawing/2014/main" id="{9BEDB7AB-1102-4AF8-BE56-6112A0E87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17" name="Freeform 3940">
              <a:extLst>
                <a:ext uri="{FF2B5EF4-FFF2-40B4-BE49-F238E27FC236}">
                  <a16:creationId xmlns:a16="http://schemas.microsoft.com/office/drawing/2014/main" id="{19BDC29D-3E9A-44EC-B7E0-A4509402B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18" name="Freeform 3941">
              <a:extLst>
                <a:ext uri="{FF2B5EF4-FFF2-40B4-BE49-F238E27FC236}">
                  <a16:creationId xmlns:a16="http://schemas.microsoft.com/office/drawing/2014/main" id="{E4D08E9D-3044-45C3-86BA-5D0A164F2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19" name="Freeform 3942">
              <a:extLst>
                <a:ext uri="{FF2B5EF4-FFF2-40B4-BE49-F238E27FC236}">
                  <a16:creationId xmlns:a16="http://schemas.microsoft.com/office/drawing/2014/main" id="{62E87125-8765-4845-ACFF-2D7F4F8C4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620" name="Picture 3943">
              <a:extLst>
                <a:ext uri="{FF2B5EF4-FFF2-40B4-BE49-F238E27FC236}">
                  <a16:creationId xmlns:a16="http://schemas.microsoft.com/office/drawing/2014/main" id="{A5279AB9-6C65-4992-A398-BDE4DCA7A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21" name="Groupe 1620">
            <a:extLst>
              <a:ext uri="{FF2B5EF4-FFF2-40B4-BE49-F238E27FC236}">
                <a16:creationId xmlns:a16="http://schemas.microsoft.com/office/drawing/2014/main" id="{ACE1015C-3336-4E07-8ADB-610A8E163558}"/>
              </a:ext>
            </a:extLst>
          </p:cNvPr>
          <p:cNvGrpSpPr/>
          <p:nvPr/>
        </p:nvGrpSpPr>
        <p:grpSpPr>
          <a:xfrm>
            <a:off x="7271954" y="5172261"/>
            <a:ext cx="527485" cy="567296"/>
            <a:chOff x="7412993" y="1169792"/>
            <a:chExt cx="1306513" cy="530225"/>
          </a:xfrm>
        </p:grpSpPr>
        <p:sp>
          <p:nvSpPr>
            <p:cNvPr id="1622" name="Freeform 3909">
              <a:extLst>
                <a:ext uri="{FF2B5EF4-FFF2-40B4-BE49-F238E27FC236}">
                  <a16:creationId xmlns:a16="http://schemas.microsoft.com/office/drawing/2014/main" id="{4F83EEC9-A3E0-4DDD-AC7B-11B5BA728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23" name="Freeform 3910">
              <a:extLst>
                <a:ext uri="{FF2B5EF4-FFF2-40B4-BE49-F238E27FC236}">
                  <a16:creationId xmlns:a16="http://schemas.microsoft.com/office/drawing/2014/main" id="{D6279175-58A4-4AC9-BE05-03A253C2B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24" name="Freeform 3911">
              <a:extLst>
                <a:ext uri="{FF2B5EF4-FFF2-40B4-BE49-F238E27FC236}">
                  <a16:creationId xmlns:a16="http://schemas.microsoft.com/office/drawing/2014/main" id="{48E2FD70-2847-48FB-B6BB-C5D58C3D8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25" name="Freeform 3912">
              <a:extLst>
                <a:ext uri="{FF2B5EF4-FFF2-40B4-BE49-F238E27FC236}">
                  <a16:creationId xmlns:a16="http://schemas.microsoft.com/office/drawing/2014/main" id="{CB02305D-423F-4984-B86E-08139B20E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26" name="Freeform 3913">
              <a:extLst>
                <a:ext uri="{FF2B5EF4-FFF2-40B4-BE49-F238E27FC236}">
                  <a16:creationId xmlns:a16="http://schemas.microsoft.com/office/drawing/2014/main" id="{0675EF6D-3C21-4B01-8631-ECF7C4EB9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27" name="Freeform 3914">
              <a:extLst>
                <a:ext uri="{FF2B5EF4-FFF2-40B4-BE49-F238E27FC236}">
                  <a16:creationId xmlns:a16="http://schemas.microsoft.com/office/drawing/2014/main" id="{45F4C319-624B-4C65-88AB-E188D0795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28" name="Freeform 3915">
              <a:extLst>
                <a:ext uri="{FF2B5EF4-FFF2-40B4-BE49-F238E27FC236}">
                  <a16:creationId xmlns:a16="http://schemas.microsoft.com/office/drawing/2014/main" id="{128D0992-4754-487C-ADEF-861FFB2BA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29" name="Freeform 3916">
              <a:extLst>
                <a:ext uri="{FF2B5EF4-FFF2-40B4-BE49-F238E27FC236}">
                  <a16:creationId xmlns:a16="http://schemas.microsoft.com/office/drawing/2014/main" id="{ABC484B8-6514-450D-B55F-71C476344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30" name="Freeform 3917">
              <a:extLst>
                <a:ext uri="{FF2B5EF4-FFF2-40B4-BE49-F238E27FC236}">
                  <a16:creationId xmlns:a16="http://schemas.microsoft.com/office/drawing/2014/main" id="{1319AB90-B580-4117-A09B-8943E04CA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31" name="Freeform 3918">
              <a:extLst>
                <a:ext uri="{FF2B5EF4-FFF2-40B4-BE49-F238E27FC236}">
                  <a16:creationId xmlns:a16="http://schemas.microsoft.com/office/drawing/2014/main" id="{FEF7F6E9-35C6-42C9-BC11-B05E2B39E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32" name="Freeform 3919">
              <a:extLst>
                <a:ext uri="{FF2B5EF4-FFF2-40B4-BE49-F238E27FC236}">
                  <a16:creationId xmlns:a16="http://schemas.microsoft.com/office/drawing/2014/main" id="{2C7A9E40-36C2-4FA7-AB5C-6C2B3F6B2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33" name="Freeform 3920">
              <a:extLst>
                <a:ext uri="{FF2B5EF4-FFF2-40B4-BE49-F238E27FC236}">
                  <a16:creationId xmlns:a16="http://schemas.microsoft.com/office/drawing/2014/main" id="{50B9B11B-3B23-4AD5-BB82-E8E84E7BA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34" name="Freeform 3921">
              <a:extLst>
                <a:ext uri="{FF2B5EF4-FFF2-40B4-BE49-F238E27FC236}">
                  <a16:creationId xmlns:a16="http://schemas.microsoft.com/office/drawing/2014/main" id="{350CD3DE-9DCE-465F-A59D-4AD4B3E55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35" name="Freeform 3922">
              <a:extLst>
                <a:ext uri="{FF2B5EF4-FFF2-40B4-BE49-F238E27FC236}">
                  <a16:creationId xmlns:a16="http://schemas.microsoft.com/office/drawing/2014/main" id="{CA953C5F-DE90-4C59-A139-60D93798B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36" name="Freeform 3923">
              <a:extLst>
                <a:ext uri="{FF2B5EF4-FFF2-40B4-BE49-F238E27FC236}">
                  <a16:creationId xmlns:a16="http://schemas.microsoft.com/office/drawing/2014/main" id="{07DB718B-CBEF-4DAE-AB5B-E9228B070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37" name="Freeform 3924">
              <a:extLst>
                <a:ext uri="{FF2B5EF4-FFF2-40B4-BE49-F238E27FC236}">
                  <a16:creationId xmlns:a16="http://schemas.microsoft.com/office/drawing/2014/main" id="{5BDC54C7-C7F2-4B87-98AC-0DF2413CA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38" name="Freeform 3925">
              <a:extLst>
                <a:ext uri="{FF2B5EF4-FFF2-40B4-BE49-F238E27FC236}">
                  <a16:creationId xmlns:a16="http://schemas.microsoft.com/office/drawing/2014/main" id="{84A114BE-5F63-4EC3-B4E1-D96D0844A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39" name="Freeform 3926">
              <a:extLst>
                <a:ext uri="{FF2B5EF4-FFF2-40B4-BE49-F238E27FC236}">
                  <a16:creationId xmlns:a16="http://schemas.microsoft.com/office/drawing/2014/main" id="{4E065B86-1325-423F-BBA2-0339A54A9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40" name="Freeform 3927">
              <a:extLst>
                <a:ext uri="{FF2B5EF4-FFF2-40B4-BE49-F238E27FC236}">
                  <a16:creationId xmlns:a16="http://schemas.microsoft.com/office/drawing/2014/main" id="{605948B3-E4BD-4CD3-BB4F-B8565A696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41" name="Freeform 3928">
              <a:extLst>
                <a:ext uri="{FF2B5EF4-FFF2-40B4-BE49-F238E27FC236}">
                  <a16:creationId xmlns:a16="http://schemas.microsoft.com/office/drawing/2014/main" id="{9BA08C1D-04D4-4592-A4CF-50BCA0AF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42" name="Freeform 3929">
              <a:extLst>
                <a:ext uri="{FF2B5EF4-FFF2-40B4-BE49-F238E27FC236}">
                  <a16:creationId xmlns:a16="http://schemas.microsoft.com/office/drawing/2014/main" id="{79E65CAA-5A0C-4349-811C-783EF49CA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43" name="Freeform 3930">
              <a:extLst>
                <a:ext uri="{FF2B5EF4-FFF2-40B4-BE49-F238E27FC236}">
                  <a16:creationId xmlns:a16="http://schemas.microsoft.com/office/drawing/2014/main" id="{C97D48F1-8BDD-45B8-8A49-1CC7D9FE3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44" name="Freeform 3931">
              <a:extLst>
                <a:ext uri="{FF2B5EF4-FFF2-40B4-BE49-F238E27FC236}">
                  <a16:creationId xmlns:a16="http://schemas.microsoft.com/office/drawing/2014/main" id="{A1222AC6-5809-4012-B049-1C3A712ED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45" name="Freeform 3932">
              <a:extLst>
                <a:ext uri="{FF2B5EF4-FFF2-40B4-BE49-F238E27FC236}">
                  <a16:creationId xmlns:a16="http://schemas.microsoft.com/office/drawing/2014/main" id="{E85B8A4A-9E82-4326-A490-182E78B8A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46" name="Freeform 3933">
              <a:extLst>
                <a:ext uri="{FF2B5EF4-FFF2-40B4-BE49-F238E27FC236}">
                  <a16:creationId xmlns:a16="http://schemas.microsoft.com/office/drawing/2014/main" id="{BECB0767-B56F-4220-9490-79C5F105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47" name="Freeform 3934">
              <a:extLst>
                <a:ext uri="{FF2B5EF4-FFF2-40B4-BE49-F238E27FC236}">
                  <a16:creationId xmlns:a16="http://schemas.microsoft.com/office/drawing/2014/main" id="{A81D09CC-3C17-46C5-B31F-0E3828D5B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48" name="Freeform 3935">
              <a:extLst>
                <a:ext uri="{FF2B5EF4-FFF2-40B4-BE49-F238E27FC236}">
                  <a16:creationId xmlns:a16="http://schemas.microsoft.com/office/drawing/2014/main" id="{F4513006-CB33-4227-9B97-7B4D15EAF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49" name="Freeform 3936">
              <a:extLst>
                <a:ext uri="{FF2B5EF4-FFF2-40B4-BE49-F238E27FC236}">
                  <a16:creationId xmlns:a16="http://schemas.microsoft.com/office/drawing/2014/main" id="{EEEAE215-7BAC-4AF4-A134-7323BD3EF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50" name="Freeform 3937">
              <a:extLst>
                <a:ext uri="{FF2B5EF4-FFF2-40B4-BE49-F238E27FC236}">
                  <a16:creationId xmlns:a16="http://schemas.microsoft.com/office/drawing/2014/main" id="{C8945FFA-148F-4981-BFDC-3F3CE0A97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51" name="Freeform 3938">
              <a:extLst>
                <a:ext uri="{FF2B5EF4-FFF2-40B4-BE49-F238E27FC236}">
                  <a16:creationId xmlns:a16="http://schemas.microsoft.com/office/drawing/2014/main" id="{5DAC3BD1-CE56-4B73-91A5-24C355574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52" name="Freeform 3939">
              <a:extLst>
                <a:ext uri="{FF2B5EF4-FFF2-40B4-BE49-F238E27FC236}">
                  <a16:creationId xmlns:a16="http://schemas.microsoft.com/office/drawing/2014/main" id="{5C3E764F-747D-42F0-AA51-2F9355C44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53" name="Freeform 3940">
              <a:extLst>
                <a:ext uri="{FF2B5EF4-FFF2-40B4-BE49-F238E27FC236}">
                  <a16:creationId xmlns:a16="http://schemas.microsoft.com/office/drawing/2014/main" id="{927A1A0B-0D29-4D64-86A9-8530B1CC9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54" name="Freeform 3941">
              <a:extLst>
                <a:ext uri="{FF2B5EF4-FFF2-40B4-BE49-F238E27FC236}">
                  <a16:creationId xmlns:a16="http://schemas.microsoft.com/office/drawing/2014/main" id="{B2603D34-791C-4A73-9C98-9A5F7FE49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55" name="Freeform 3942">
              <a:extLst>
                <a:ext uri="{FF2B5EF4-FFF2-40B4-BE49-F238E27FC236}">
                  <a16:creationId xmlns:a16="http://schemas.microsoft.com/office/drawing/2014/main" id="{D4698D4F-877A-491A-9B8C-E079C6C49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656" name="Picture 3943">
              <a:extLst>
                <a:ext uri="{FF2B5EF4-FFF2-40B4-BE49-F238E27FC236}">
                  <a16:creationId xmlns:a16="http://schemas.microsoft.com/office/drawing/2014/main" id="{C16FE78E-F9E0-4F37-A88D-4945D1A8E6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57" name="Groupe 1656">
            <a:extLst>
              <a:ext uri="{FF2B5EF4-FFF2-40B4-BE49-F238E27FC236}">
                <a16:creationId xmlns:a16="http://schemas.microsoft.com/office/drawing/2014/main" id="{E59705EB-2E6E-4A47-B42C-8007914E5800}"/>
              </a:ext>
            </a:extLst>
          </p:cNvPr>
          <p:cNvGrpSpPr/>
          <p:nvPr/>
        </p:nvGrpSpPr>
        <p:grpSpPr>
          <a:xfrm>
            <a:off x="7686845" y="4942310"/>
            <a:ext cx="606090" cy="439087"/>
            <a:chOff x="7412993" y="1169792"/>
            <a:chExt cx="1306513" cy="530225"/>
          </a:xfrm>
        </p:grpSpPr>
        <p:sp>
          <p:nvSpPr>
            <p:cNvPr id="1658" name="Freeform 3909">
              <a:extLst>
                <a:ext uri="{FF2B5EF4-FFF2-40B4-BE49-F238E27FC236}">
                  <a16:creationId xmlns:a16="http://schemas.microsoft.com/office/drawing/2014/main" id="{2A7C43E3-6ACD-4AF7-8B9B-896C6776C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59" name="Freeform 3910">
              <a:extLst>
                <a:ext uri="{FF2B5EF4-FFF2-40B4-BE49-F238E27FC236}">
                  <a16:creationId xmlns:a16="http://schemas.microsoft.com/office/drawing/2014/main" id="{39AD6683-D9B4-4804-8EA1-CA404B16A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60" name="Freeform 3911">
              <a:extLst>
                <a:ext uri="{FF2B5EF4-FFF2-40B4-BE49-F238E27FC236}">
                  <a16:creationId xmlns:a16="http://schemas.microsoft.com/office/drawing/2014/main" id="{A9E38754-3030-46D0-B7D0-B4DF9E1E9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61" name="Freeform 3912">
              <a:extLst>
                <a:ext uri="{FF2B5EF4-FFF2-40B4-BE49-F238E27FC236}">
                  <a16:creationId xmlns:a16="http://schemas.microsoft.com/office/drawing/2014/main" id="{37E71118-D246-45B3-8C6D-180B71DC2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62" name="Freeform 3913">
              <a:extLst>
                <a:ext uri="{FF2B5EF4-FFF2-40B4-BE49-F238E27FC236}">
                  <a16:creationId xmlns:a16="http://schemas.microsoft.com/office/drawing/2014/main" id="{129387C0-7EE7-45A0-BBD4-DFB5AAB62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63" name="Freeform 3914">
              <a:extLst>
                <a:ext uri="{FF2B5EF4-FFF2-40B4-BE49-F238E27FC236}">
                  <a16:creationId xmlns:a16="http://schemas.microsoft.com/office/drawing/2014/main" id="{00E8F8BD-883A-42ED-9729-7AB12B25A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64" name="Freeform 3915">
              <a:extLst>
                <a:ext uri="{FF2B5EF4-FFF2-40B4-BE49-F238E27FC236}">
                  <a16:creationId xmlns:a16="http://schemas.microsoft.com/office/drawing/2014/main" id="{2AA1DA3A-A84F-414D-B998-6C35EFE8D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65" name="Freeform 3916">
              <a:extLst>
                <a:ext uri="{FF2B5EF4-FFF2-40B4-BE49-F238E27FC236}">
                  <a16:creationId xmlns:a16="http://schemas.microsoft.com/office/drawing/2014/main" id="{223B18F0-B787-40AF-AE6A-1FB771968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66" name="Freeform 3917">
              <a:extLst>
                <a:ext uri="{FF2B5EF4-FFF2-40B4-BE49-F238E27FC236}">
                  <a16:creationId xmlns:a16="http://schemas.microsoft.com/office/drawing/2014/main" id="{BA9BD7F9-D524-4301-953E-BB20817C2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67" name="Freeform 3918">
              <a:extLst>
                <a:ext uri="{FF2B5EF4-FFF2-40B4-BE49-F238E27FC236}">
                  <a16:creationId xmlns:a16="http://schemas.microsoft.com/office/drawing/2014/main" id="{89D6FE21-143D-4414-9E91-D5A5D4566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68" name="Freeform 3919">
              <a:extLst>
                <a:ext uri="{FF2B5EF4-FFF2-40B4-BE49-F238E27FC236}">
                  <a16:creationId xmlns:a16="http://schemas.microsoft.com/office/drawing/2014/main" id="{277D26BE-1C9F-4322-BE63-9B7667F9F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69" name="Freeform 3920">
              <a:extLst>
                <a:ext uri="{FF2B5EF4-FFF2-40B4-BE49-F238E27FC236}">
                  <a16:creationId xmlns:a16="http://schemas.microsoft.com/office/drawing/2014/main" id="{7EE89973-0610-4DC5-B9D7-447CEE436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70" name="Freeform 3921">
              <a:extLst>
                <a:ext uri="{FF2B5EF4-FFF2-40B4-BE49-F238E27FC236}">
                  <a16:creationId xmlns:a16="http://schemas.microsoft.com/office/drawing/2014/main" id="{61CAAF93-F278-4129-ACA2-85E9754C6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71" name="Freeform 3922">
              <a:extLst>
                <a:ext uri="{FF2B5EF4-FFF2-40B4-BE49-F238E27FC236}">
                  <a16:creationId xmlns:a16="http://schemas.microsoft.com/office/drawing/2014/main" id="{BC259CAD-1FCE-400E-966A-F9E0F5A1A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72" name="Freeform 3923">
              <a:extLst>
                <a:ext uri="{FF2B5EF4-FFF2-40B4-BE49-F238E27FC236}">
                  <a16:creationId xmlns:a16="http://schemas.microsoft.com/office/drawing/2014/main" id="{C6C13C4D-7D3D-41B2-BEC3-1F5C7D338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73" name="Freeform 3924">
              <a:extLst>
                <a:ext uri="{FF2B5EF4-FFF2-40B4-BE49-F238E27FC236}">
                  <a16:creationId xmlns:a16="http://schemas.microsoft.com/office/drawing/2014/main" id="{76288532-3BE4-474F-AFB7-337BE8ABE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74" name="Freeform 3925">
              <a:extLst>
                <a:ext uri="{FF2B5EF4-FFF2-40B4-BE49-F238E27FC236}">
                  <a16:creationId xmlns:a16="http://schemas.microsoft.com/office/drawing/2014/main" id="{1FD3C896-8BFE-4F08-942D-AF6EEC210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75" name="Freeform 3926">
              <a:extLst>
                <a:ext uri="{FF2B5EF4-FFF2-40B4-BE49-F238E27FC236}">
                  <a16:creationId xmlns:a16="http://schemas.microsoft.com/office/drawing/2014/main" id="{ECB58FBC-4204-4BC9-8092-EC130A0CC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76" name="Freeform 3927">
              <a:extLst>
                <a:ext uri="{FF2B5EF4-FFF2-40B4-BE49-F238E27FC236}">
                  <a16:creationId xmlns:a16="http://schemas.microsoft.com/office/drawing/2014/main" id="{A3FCEB8B-63D3-4450-8E31-45B91C0E4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77" name="Freeform 3928">
              <a:extLst>
                <a:ext uri="{FF2B5EF4-FFF2-40B4-BE49-F238E27FC236}">
                  <a16:creationId xmlns:a16="http://schemas.microsoft.com/office/drawing/2014/main" id="{EA443369-FA79-4F61-BA99-D0E08AC0D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78" name="Freeform 3929">
              <a:extLst>
                <a:ext uri="{FF2B5EF4-FFF2-40B4-BE49-F238E27FC236}">
                  <a16:creationId xmlns:a16="http://schemas.microsoft.com/office/drawing/2014/main" id="{B7231356-47C5-4BE1-A210-C8206891C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79" name="Freeform 3930">
              <a:extLst>
                <a:ext uri="{FF2B5EF4-FFF2-40B4-BE49-F238E27FC236}">
                  <a16:creationId xmlns:a16="http://schemas.microsoft.com/office/drawing/2014/main" id="{FD7BF716-0CA1-4D0F-BD8D-A7693C5E2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80" name="Freeform 3931">
              <a:extLst>
                <a:ext uri="{FF2B5EF4-FFF2-40B4-BE49-F238E27FC236}">
                  <a16:creationId xmlns:a16="http://schemas.microsoft.com/office/drawing/2014/main" id="{0FDC7A85-B01A-483C-83C1-8B8C198EC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81" name="Freeform 3932">
              <a:extLst>
                <a:ext uri="{FF2B5EF4-FFF2-40B4-BE49-F238E27FC236}">
                  <a16:creationId xmlns:a16="http://schemas.microsoft.com/office/drawing/2014/main" id="{28853742-CD80-4B9F-AAE0-7798345BF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82" name="Freeform 3933">
              <a:extLst>
                <a:ext uri="{FF2B5EF4-FFF2-40B4-BE49-F238E27FC236}">
                  <a16:creationId xmlns:a16="http://schemas.microsoft.com/office/drawing/2014/main" id="{7A5E7A2A-1FB7-45BC-A0BA-A8C0F40B7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83" name="Freeform 3934">
              <a:extLst>
                <a:ext uri="{FF2B5EF4-FFF2-40B4-BE49-F238E27FC236}">
                  <a16:creationId xmlns:a16="http://schemas.microsoft.com/office/drawing/2014/main" id="{ECEF178E-5FE0-4310-BEB0-3EBE7377C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84" name="Freeform 3935">
              <a:extLst>
                <a:ext uri="{FF2B5EF4-FFF2-40B4-BE49-F238E27FC236}">
                  <a16:creationId xmlns:a16="http://schemas.microsoft.com/office/drawing/2014/main" id="{A744AA3A-2C39-43D1-AEDA-7BFAAB612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85" name="Freeform 3936">
              <a:extLst>
                <a:ext uri="{FF2B5EF4-FFF2-40B4-BE49-F238E27FC236}">
                  <a16:creationId xmlns:a16="http://schemas.microsoft.com/office/drawing/2014/main" id="{4F79A337-F6F0-4047-B704-D6A42259D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86" name="Freeform 3937">
              <a:extLst>
                <a:ext uri="{FF2B5EF4-FFF2-40B4-BE49-F238E27FC236}">
                  <a16:creationId xmlns:a16="http://schemas.microsoft.com/office/drawing/2014/main" id="{876E32F1-2A8A-403B-9D41-3BE6DCAB7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87" name="Freeform 3938">
              <a:extLst>
                <a:ext uri="{FF2B5EF4-FFF2-40B4-BE49-F238E27FC236}">
                  <a16:creationId xmlns:a16="http://schemas.microsoft.com/office/drawing/2014/main" id="{14740E35-040F-4D29-AAD3-9BA652F38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88" name="Freeform 3939">
              <a:extLst>
                <a:ext uri="{FF2B5EF4-FFF2-40B4-BE49-F238E27FC236}">
                  <a16:creationId xmlns:a16="http://schemas.microsoft.com/office/drawing/2014/main" id="{91DD37EB-6EF5-4D99-88C4-13A13B190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89" name="Freeform 3940">
              <a:extLst>
                <a:ext uri="{FF2B5EF4-FFF2-40B4-BE49-F238E27FC236}">
                  <a16:creationId xmlns:a16="http://schemas.microsoft.com/office/drawing/2014/main" id="{229950FE-F23D-4B31-8092-E6480C78C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90" name="Freeform 3941">
              <a:extLst>
                <a:ext uri="{FF2B5EF4-FFF2-40B4-BE49-F238E27FC236}">
                  <a16:creationId xmlns:a16="http://schemas.microsoft.com/office/drawing/2014/main" id="{9010900A-D236-41F8-A1C2-4740CA5C9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91" name="Freeform 3942">
              <a:extLst>
                <a:ext uri="{FF2B5EF4-FFF2-40B4-BE49-F238E27FC236}">
                  <a16:creationId xmlns:a16="http://schemas.microsoft.com/office/drawing/2014/main" id="{9F2EF28F-83F8-41BC-AEEC-4F03FE7DF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692" name="Picture 3943">
              <a:extLst>
                <a:ext uri="{FF2B5EF4-FFF2-40B4-BE49-F238E27FC236}">
                  <a16:creationId xmlns:a16="http://schemas.microsoft.com/office/drawing/2014/main" id="{D3136ACE-9E22-46B0-B2B3-63FEB14B3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93" name="Groupe 1692">
            <a:extLst>
              <a:ext uri="{FF2B5EF4-FFF2-40B4-BE49-F238E27FC236}">
                <a16:creationId xmlns:a16="http://schemas.microsoft.com/office/drawing/2014/main" id="{BE4E2100-84BB-4000-834A-CA0F01B692CA}"/>
              </a:ext>
            </a:extLst>
          </p:cNvPr>
          <p:cNvGrpSpPr/>
          <p:nvPr/>
        </p:nvGrpSpPr>
        <p:grpSpPr>
          <a:xfrm>
            <a:off x="8144454" y="5100642"/>
            <a:ext cx="527485" cy="567296"/>
            <a:chOff x="7412993" y="1169792"/>
            <a:chExt cx="1306513" cy="530225"/>
          </a:xfrm>
        </p:grpSpPr>
        <p:sp>
          <p:nvSpPr>
            <p:cNvPr id="1694" name="Freeform 3909">
              <a:extLst>
                <a:ext uri="{FF2B5EF4-FFF2-40B4-BE49-F238E27FC236}">
                  <a16:creationId xmlns:a16="http://schemas.microsoft.com/office/drawing/2014/main" id="{678861DE-D3EC-49BE-AF1B-006B8A755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95" name="Freeform 3910">
              <a:extLst>
                <a:ext uri="{FF2B5EF4-FFF2-40B4-BE49-F238E27FC236}">
                  <a16:creationId xmlns:a16="http://schemas.microsoft.com/office/drawing/2014/main" id="{03475E68-DD55-48F0-88C3-79117734E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96" name="Freeform 3911">
              <a:extLst>
                <a:ext uri="{FF2B5EF4-FFF2-40B4-BE49-F238E27FC236}">
                  <a16:creationId xmlns:a16="http://schemas.microsoft.com/office/drawing/2014/main" id="{93D95F20-BD31-4E74-9DBA-6E4CA3C68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97" name="Freeform 3912">
              <a:extLst>
                <a:ext uri="{FF2B5EF4-FFF2-40B4-BE49-F238E27FC236}">
                  <a16:creationId xmlns:a16="http://schemas.microsoft.com/office/drawing/2014/main" id="{DDFE5C4F-5356-4F84-8F8A-3B4A3A3A6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98" name="Freeform 3913">
              <a:extLst>
                <a:ext uri="{FF2B5EF4-FFF2-40B4-BE49-F238E27FC236}">
                  <a16:creationId xmlns:a16="http://schemas.microsoft.com/office/drawing/2014/main" id="{5ADAA33C-F68E-46B8-927E-2B94BA9E8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99" name="Freeform 3914">
              <a:extLst>
                <a:ext uri="{FF2B5EF4-FFF2-40B4-BE49-F238E27FC236}">
                  <a16:creationId xmlns:a16="http://schemas.microsoft.com/office/drawing/2014/main" id="{6C9C7485-5F11-4EAF-9905-1E8A1F62D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00" name="Freeform 3915">
              <a:extLst>
                <a:ext uri="{FF2B5EF4-FFF2-40B4-BE49-F238E27FC236}">
                  <a16:creationId xmlns:a16="http://schemas.microsoft.com/office/drawing/2014/main" id="{D989D938-D1D4-4655-967D-FE25CFE66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01" name="Freeform 3916">
              <a:extLst>
                <a:ext uri="{FF2B5EF4-FFF2-40B4-BE49-F238E27FC236}">
                  <a16:creationId xmlns:a16="http://schemas.microsoft.com/office/drawing/2014/main" id="{93BC802E-D571-429A-B8A6-B4AE426E2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02" name="Freeform 3917">
              <a:extLst>
                <a:ext uri="{FF2B5EF4-FFF2-40B4-BE49-F238E27FC236}">
                  <a16:creationId xmlns:a16="http://schemas.microsoft.com/office/drawing/2014/main" id="{25BE6668-2849-45EB-B00D-CF0CE865F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03" name="Freeform 3918">
              <a:extLst>
                <a:ext uri="{FF2B5EF4-FFF2-40B4-BE49-F238E27FC236}">
                  <a16:creationId xmlns:a16="http://schemas.microsoft.com/office/drawing/2014/main" id="{77BD5D17-95A7-422B-9402-8FE75B10E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04" name="Freeform 3919">
              <a:extLst>
                <a:ext uri="{FF2B5EF4-FFF2-40B4-BE49-F238E27FC236}">
                  <a16:creationId xmlns:a16="http://schemas.microsoft.com/office/drawing/2014/main" id="{F42F0953-6760-41FF-A6DE-30E8316C9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05" name="Freeform 3920">
              <a:extLst>
                <a:ext uri="{FF2B5EF4-FFF2-40B4-BE49-F238E27FC236}">
                  <a16:creationId xmlns:a16="http://schemas.microsoft.com/office/drawing/2014/main" id="{62429441-0EAF-4BA5-AA81-DAB4E54B9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06" name="Freeform 3921">
              <a:extLst>
                <a:ext uri="{FF2B5EF4-FFF2-40B4-BE49-F238E27FC236}">
                  <a16:creationId xmlns:a16="http://schemas.microsoft.com/office/drawing/2014/main" id="{E486FBB3-90D1-43F8-8D24-6BCA866F9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07" name="Freeform 3922">
              <a:extLst>
                <a:ext uri="{FF2B5EF4-FFF2-40B4-BE49-F238E27FC236}">
                  <a16:creationId xmlns:a16="http://schemas.microsoft.com/office/drawing/2014/main" id="{B32C55B2-0034-4296-8D27-714A4D500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08" name="Freeform 3923">
              <a:extLst>
                <a:ext uri="{FF2B5EF4-FFF2-40B4-BE49-F238E27FC236}">
                  <a16:creationId xmlns:a16="http://schemas.microsoft.com/office/drawing/2014/main" id="{AA337758-A939-4E32-94CE-85FCFC1A3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09" name="Freeform 3924">
              <a:extLst>
                <a:ext uri="{FF2B5EF4-FFF2-40B4-BE49-F238E27FC236}">
                  <a16:creationId xmlns:a16="http://schemas.microsoft.com/office/drawing/2014/main" id="{3A0C87A7-CD23-44DA-9FD1-042051520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10" name="Freeform 3925">
              <a:extLst>
                <a:ext uri="{FF2B5EF4-FFF2-40B4-BE49-F238E27FC236}">
                  <a16:creationId xmlns:a16="http://schemas.microsoft.com/office/drawing/2014/main" id="{262E1817-A969-4FEE-9C02-DA0BD1120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11" name="Freeform 3926">
              <a:extLst>
                <a:ext uri="{FF2B5EF4-FFF2-40B4-BE49-F238E27FC236}">
                  <a16:creationId xmlns:a16="http://schemas.microsoft.com/office/drawing/2014/main" id="{10373CC8-D42D-4F38-8116-491976DB4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12" name="Freeform 3927">
              <a:extLst>
                <a:ext uri="{FF2B5EF4-FFF2-40B4-BE49-F238E27FC236}">
                  <a16:creationId xmlns:a16="http://schemas.microsoft.com/office/drawing/2014/main" id="{67F09639-714C-404F-B569-7B5113749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13" name="Freeform 3928">
              <a:extLst>
                <a:ext uri="{FF2B5EF4-FFF2-40B4-BE49-F238E27FC236}">
                  <a16:creationId xmlns:a16="http://schemas.microsoft.com/office/drawing/2014/main" id="{04C136FD-F2CD-433D-B14B-2034B5F20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14" name="Freeform 3929">
              <a:extLst>
                <a:ext uri="{FF2B5EF4-FFF2-40B4-BE49-F238E27FC236}">
                  <a16:creationId xmlns:a16="http://schemas.microsoft.com/office/drawing/2014/main" id="{D74076D2-3377-4B35-AC99-CFB5A0C2C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15" name="Freeform 3930">
              <a:extLst>
                <a:ext uri="{FF2B5EF4-FFF2-40B4-BE49-F238E27FC236}">
                  <a16:creationId xmlns:a16="http://schemas.microsoft.com/office/drawing/2014/main" id="{2FD41C30-1D35-4851-A4DE-6E01525A0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16" name="Freeform 3931">
              <a:extLst>
                <a:ext uri="{FF2B5EF4-FFF2-40B4-BE49-F238E27FC236}">
                  <a16:creationId xmlns:a16="http://schemas.microsoft.com/office/drawing/2014/main" id="{57AE559A-A68D-40A0-B079-9E3EB66CF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17" name="Freeform 3932">
              <a:extLst>
                <a:ext uri="{FF2B5EF4-FFF2-40B4-BE49-F238E27FC236}">
                  <a16:creationId xmlns:a16="http://schemas.microsoft.com/office/drawing/2014/main" id="{095B2173-EA00-4B5B-AD3D-F690EE124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18" name="Freeform 3933">
              <a:extLst>
                <a:ext uri="{FF2B5EF4-FFF2-40B4-BE49-F238E27FC236}">
                  <a16:creationId xmlns:a16="http://schemas.microsoft.com/office/drawing/2014/main" id="{2FB89D2B-4640-482A-97C8-EE550BBD1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19" name="Freeform 3934">
              <a:extLst>
                <a:ext uri="{FF2B5EF4-FFF2-40B4-BE49-F238E27FC236}">
                  <a16:creationId xmlns:a16="http://schemas.microsoft.com/office/drawing/2014/main" id="{4E3734FB-DF30-439F-B3D8-FBBE9F69C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20" name="Freeform 3935">
              <a:extLst>
                <a:ext uri="{FF2B5EF4-FFF2-40B4-BE49-F238E27FC236}">
                  <a16:creationId xmlns:a16="http://schemas.microsoft.com/office/drawing/2014/main" id="{B2828B30-2348-498A-92D4-6A6F2952F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21" name="Freeform 3936">
              <a:extLst>
                <a:ext uri="{FF2B5EF4-FFF2-40B4-BE49-F238E27FC236}">
                  <a16:creationId xmlns:a16="http://schemas.microsoft.com/office/drawing/2014/main" id="{53021563-E922-4E49-BB9F-D10C2E558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22" name="Freeform 3937">
              <a:extLst>
                <a:ext uri="{FF2B5EF4-FFF2-40B4-BE49-F238E27FC236}">
                  <a16:creationId xmlns:a16="http://schemas.microsoft.com/office/drawing/2014/main" id="{6AFF0E45-D926-449B-A089-7A19BB160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23" name="Freeform 3938">
              <a:extLst>
                <a:ext uri="{FF2B5EF4-FFF2-40B4-BE49-F238E27FC236}">
                  <a16:creationId xmlns:a16="http://schemas.microsoft.com/office/drawing/2014/main" id="{5AF566D0-764D-4986-A40A-F9F26DC57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24" name="Freeform 3939">
              <a:extLst>
                <a:ext uri="{FF2B5EF4-FFF2-40B4-BE49-F238E27FC236}">
                  <a16:creationId xmlns:a16="http://schemas.microsoft.com/office/drawing/2014/main" id="{C85277CB-9B3E-4958-A973-8B6C6347D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25" name="Freeform 3940">
              <a:extLst>
                <a:ext uri="{FF2B5EF4-FFF2-40B4-BE49-F238E27FC236}">
                  <a16:creationId xmlns:a16="http://schemas.microsoft.com/office/drawing/2014/main" id="{6C1107A5-68A0-4AC8-A378-3CC9CBCE8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26" name="Freeform 3941">
              <a:extLst>
                <a:ext uri="{FF2B5EF4-FFF2-40B4-BE49-F238E27FC236}">
                  <a16:creationId xmlns:a16="http://schemas.microsoft.com/office/drawing/2014/main" id="{CA4B058F-CABA-436E-8644-B8626AECB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27" name="Freeform 3942">
              <a:extLst>
                <a:ext uri="{FF2B5EF4-FFF2-40B4-BE49-F238E27FC236}">
                  <a16:creationId xmlns:a16="http://schemas.microsoft.com/office/drawing/2014/main" id="{8880BD11-E8D2-4E78-8D86-44EE986B5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728" name="Picture 3943">
              <a:extLst>
                <a:ext uri="{FF2B5EF4-FFF2-40B4-BE49-F238E27FC236}">
                  <a16:creationId xmlns:a16="http://schemas.microsoft.com/office/drawing/2014/main" id="{63F681B9-3D4E-4C21-8675-519111CF5D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29" name="Groupe 1728">
            <a:extLst>
              <a:ext uri="{FF2B5EF4-FFF2-40B4-BE49-F238E27FC236}">
                <a16:creationId xmlns:a16="http://schemas.microsoft.com/office/drawing/2014/main" id="{22CC5F60-5941-47B1-BB7E-EFEAC98DAD34}"/>
              </a:ext>
            </a:extLst>
          </p:cNvPr>
          <p:cNvGrpSpPr/>
          <p:nvPr/>
        </p:nvGrpSpPr>
        <p:grpSpPr>
          <a:xfrm>
            <a:off x="8394453" y="4667420"/>
            <a:ext cx="527485" cy="567296"/>
            <a:chOff x="7412993" y="1169792"/>
            <a:chExt cx="1306513" cy="530225"/>
          </a:xfrm>
        </p:grpSpPr>
        <p:sp>
          <p:nvSpPr>
            <p:cNvPr id="1730" name="Freeform 3909">
              <a:extLst>
                <a:ext uri="{FF2B5EF4-FFF2-40B4-BE49-F238E27FC236}">
                  <a16:creationId xmlns:a16="http://schemas.microsoft.com/office/drawing/2014/main" id="{1BEAD055-6626-407B-B27C-9FC8EB282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31" name="Freeform 3910">
              <a:extLst>
                <a:ext uri="{FF2B5EF4-FFF2-40B4-BE49-F238E27FC236}">
                  <a16:creationId xmlns:a16="http://schemas.microsoft.com/office/drawing/2014/main" id="{569C55C3-AFD2-4787-9CA5-4E8869F30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32" name="Freeform 3911">
              <a:extLst>
                <a:ext uri="{FF2B5EF4-FFF2-40B4-BE49-F238E27FC236}">
                  <a16:creationId xmlns:a16="http://schemas.microsoft.com/office/drawing/2014/main" id="{C65C6451-F0D1-4B61-BE1B-FA775CA85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33" name="Freeform 3912">
              <a:extLst>
                <a:ext uri="{FF2B5EF4-FFF2-40B4-BE49-F238E27FC236}">
                  <a16:creationId xmlns:a16="http://schemas.microsoft.com/office/drawing/2014/main" id="{81ED6144-8102-47CD-B1E4-319983247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34" name="Freeform 3913">
              <a:extLst>
                <a:ext uri="{FF2B5EF4-FFF2-40B4-BE49-F238E27FC236}">
                  <a16:creationId xmlns:a16="http://schemas.microsoft.com/office/drawing/2014/main" id="{54C08776-7B48-44A2-808E-9C0ECBD97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35" name="Freeform 3914">
              <a:extLst>
                <a:ext uri="{FF2B5EF4-FFF2-40B4-BE49-F238E27FC236}">
                  <a16:creationId xmlns:a16="http://schemas.microsoft.com/office/drawing/2014/main" id="{012B9499-47A0-4F9A-8564-F3A992138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36" name="Freeform 3915">
              <a:extLst>
                <a:ext uri="{FF2B5EF4-FFF2-40B4-BE49-F238E27FC236}">
                  <a16:creationId xmlns:a16="http://schemas.microsoft.com/office/drawing/2014/main" id="{461A5E88-7730-43F7-ACAB-727DD39AC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37" name="Freeform 3916">
              <a:extLst>
                <a:ext uri="{FF2B5EF4-FFF2-40B4-BE49-F238E27FC236}">
                  <a16:creationId xmlns:a16="http://schemas.microsoft.com/office/drawing/2014/main" id="{54CC6082-79B9-4D40-A94C-8C40A33D6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38" name="Freeform 3917">
              <a:extLst>
                <a:ext uri="{FF2B5EF4-FFF2-40B4-BE49-F238E27FC236}">
                  <a16:creationId xmlns:a16="http://schemas.microsoft.com/office/drawing/2014/main" id="{73488EDE-79E6-4116-BA8E-E725652C8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39" name="Freeform 3918">
              <a:extLst>
                <a:ext uri="{FF2B5EF4-FFF2-40B4-BE49-F238E27FC236}">
                  <a16:creationId xmlns:a16="http://schemas.microsoft.com/office/drawing/2014/main" id="{FB6806A6-1058-4E78-A92C-103954172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40" name="Freeform 3919">
              <a:extLst>
                <a:ext uri="{FF2B5EF4-FFF2-40B4-BE49-F238E27FC236}">
                  <a16:creationId xmlns:a16="http://schemas.microsoft.com/office/drawing/2014/main" id="{A38010BF-120D-422E-AF5B-ED341AE47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41" name="Freeform 3920">
              <a:extLst>
                <a:ext uri="{FF2B5EF4-FFF2-40B4-BE49-F238E27FC236}">
                  <a16:creationId xmlns:a16="http://schemas.microsoft.com/office/drawing/2014/main" id="{96B7D2EC-E48D-4809-A0C9-BBFB60F7F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42" name="Freeform 3921">
              <a:extLst>
                <a:ext uri="{FF2B5EF4-FFF2-40B4-BE49-F238E27FC236}">
                  <a16:creationId xmlns:a16="http://schemas.microsoft.com/office/drawing/2014/main" id="{76EAEA3F-928A-4C03-8055-C07076761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43" name="Freeform 3922">
              <a:extLst>
                <a:ext uri="{FF2B5EF4-FFF2-40B4-BE49-F238E27FC236}">
                  <a16:creationId xmlns:a16="http://schemas.microsoft.com/office/drawing/2014/main" id="{064F6BB8-77C3-47CE-A4B6-A66EB7573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44" name="Freeform 3923">
              <a:extLst>
                <a:ext uri="{FF2B5EF4-FFF2-40B4-BE49-F238E27FC236}">
                  <a16:creationId xmlns:a16="http://schemas.microsoft.com/office/drawing/2014/main" id="{BE60E974-6C4C-4438-B83D-6F230AC59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45" name="Freeform 3924">
              <a:extLst>
                <a:ext uri="{FF2B5EF4-FFF2-40B4-BE49-F238E27FC236}">
                  <a16:creationId xmlns:a16="http://schemas.microsoft.com/office/drawing/2014/main" id="{8790190B-9AD2-4FEC-A9EC-263B79B32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46" name="Freeform 3925">
              <a:extLst>
                <a:ext uri="{FF2B5EF4-FFF2-40B4-BE49-F238E27FC236}">
                  <a16:creationId xmlns:a16="http://schemas.microsoft.com/office/drawing/2014/main" id="{E212DB01-4A19-4701-8DBA-1B95ECBB7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47" name="Freeform 3926">
              <a:extLst>
                <a:ext uri="{FF2B5EF4-FFF2-40B4-BE49-F238E27FC236}">
                  <a16:creationId xmlns:a16="http://schemas.microsoft.com/office/drawing/2014/main" id="{BBE64603-CABB-4662-8668-ADCAEDF80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48" name="Freeform 3927">
              <a:extLst>
                <a:ext uri="{FF2B5EF4-FFF2-40B4-BE49-F238E27FC236}">
                  <a16:creationId xmlns:a16="http://schemas.microsoft.com/office/drawing/2014/main" id="{F1C6BA51-35C6-467D-A63B-91CFDD6C5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49" name="Freeform 3928">
              <a:extLst>
                <a:ext uri="{FF2B5EF4-FFF2-40B4-BE49-F238E27FC236}">
                  <a16:creationId xmlns:a16="http://schemas.microsoft.com/office/drawing/2014/main" id="{C300FC51-16D6-4E75-8B6A-209A118BA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50" name="Freeform 3929">
              <a:extLst>
                <a:ext uri="{FF2B5EF4-FFF2-40B4-BE49-F238E27FC236}">
                  <a16:creationId xmlns:a16="http://schemas.microsoft.com/office/drawing/2014/main" id="{FA34A0FA-A1D6-45AF-91F3-F80DD6FD9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51" name="Freeform 3930">
              <a:extLst>
                <a:ext uri="{FF2B5EF4-FFF2-40B4-BE49-F238E27FC236}">
                  <a16:creationId xmlns:a16="http://schemas.microsoft.com/office/drawing/2014/main" id="{11603557-9F79-423D-886A-BE73B98B2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52" name="Freeform 3931">
              <a:extLst>
                <a:ext uri="{FF2B5EF4-FFF2-40B4-BE49-F238E27FC236}">
                  <a16:creationId xmlns:a16="http://schemas.microsoft.com/office/drawing/2014/main" id="{C27EB93B-56EB-4DAE-8F0E-76D33EED9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53" name="Freeform 3932">
              <a:extLst>
                <a:ext uri="{FF2B5EF4-FFF2-40B4-BE49-F238E27FC236}">
                  <a16:creationId xmlns:a16="http://schemas.microsoft.com/office/drawing/2014/main" id="{ED8CFFA3-2351-44D7-B753-588255FD8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54" name="Freeform 3933">
              <a:extLst>
                <a:ext uri="{FF2B5EF4-FFF2-40B4-BE49-F238E27FC236}">
                  <a16:creationId xmlns:a16="http://schemas.microsoft.com/office/drawing/2014/main" id="{5AC8B0C2-295E-4DBF-9218-2C4CE930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55" name="Freeform 3934">
              <a:extLst>
                <a:ext uri="{FF2B5EF4-FFF2-40B4-BE49-F238E27FC236}">
                  <a16:creationId xmlns:a16="http://schemas.microsoft.com/office/drawing/2014/main" id="{C0C720B1-D6B2-4214-9738-CECDC2D9A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56" name="Freeform 3935">
              <a:extLst>
                <a:ext uri="{FF2B5EF4-FFF2-40B4-BE49-F238E27FC236}">
                  <a16:creationId xmlns:a16="http://schemas.microsoft.com/office/drawing/2014/main" id="{E9D874F6-7876-4549-B6EE-822049452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57" name="Freeform 3936">
              <a:extLst>
                <a:ext uri="{FF2B5EF4-FFF2-40B4-BE49-F238E27FC236}">
                  <a16:creationId xmlns:a16="http://schemas.microsoft.com/office/drawing/2014/main" id="{55354101-E02B-4902-BE7D-66520E8B9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58" name="Freeform 3937">
              <a:extLst>
                <a:ext uri="{FF2B5EF4-FFF2-40B4-BE49-F238E27FC236}">
                  <a16:creationId xmlns:a16="http://schemas.microsoft.com/office/drawing/2014/main" id="{16CC3A0A-95A7-4E2B-9D23-9F4348133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59" name="Freeform 3938">
              <a:extLst>
                <a:ext uri="{FF2B5EF4-FFF2-40B4-BE49-F238E27FC236}">
                  <a16:creationId xmlns:a16="http://schemas.microsoft.com/office/drawing/2014/main" id="{BDDDE240-0284-4672-A3FE-D3A0772FE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60" name="Freeform 3939">
              <a:extLst>
                <a:ext uri="{FF2B5EF4-FFF2-40B4-BE49-F238E27FC236}">
                  <a16:creationId xmlns:a16="http://schemas.microsoft.com/office/drawing/2014/main" id="{23955ECF-5024-412C-87E6-800273F6C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61" name="Freeform 3940">
              <a:extLst>
                <a:ext uri="{FF2B5EF4-FFF2-40B4-BE49-F238E27FC236}">
                  <a16:creationId xmlns:a16="http://schemas.microsoft.com/office/drawing/2014/main" id="{9988DE0B-94C3-4C60-A590-5C6C353F4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62" name="Freeform 3941">
              <a:extLst>
                <a:ext uri="{FF2B5EF4-FFF2-40B4-BE49-F238E27FC236}">
                  <a16:creationId xmlns:a16="http://schemas.microsoft.com/office/drawing/2014/main" id="{D508A8AB-F2EB-4F27-91A4-F965D9469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63" name="Freeform 3942">
              <a:extLst>
                <a:ext uri="{FF2B5EF4-FFF2-40B4-BE49-F238E27FC236}">
                  <a16:creationId xmlns:a16="http://schemas.microsoft.com/office/drawing/2014/main" id="{CB7C3FD1-36F0-4B37-B387-6D789D3D9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764" name="Picture 3943">
              <a:extLst>
                <a:ext uri="{FF2B5EF4-FFF2-40B4-BE49-F238E27FC236}">
                  <a16:creationId xmlns:a16="http://schemas.microsoft.com/office/drawing/2014/main" id="{66606383-DC91-4D8D-9703-9F31BEB801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65" name="Groupe 1764">
            <a:extLst>
              <a:ext uri="{FF2B5EF4-FFF2-40B4-BE49-F238E27FC236}">
                <a16:creationId xmlns:a16="http://schemas.microsoft.com/office/drawing/2014/main" id="{174C22F4-B78B-48C6-AA92-685927602190}"/>
              </a:ext>
            </a:extLst>
          </p:cNvPr>
          <p:cNvGrpSpPr/>
          <p:nvPr/>
        </p:nvGrpSpPr>
        <p:grpSpPr>
          <a:xfrm>
            <a:off x="8120350" y="5749494"/>
            <a:ext cx="527485" cy="567296"/>
            <a:chOff x="7412993" y="1169792"/>
            <a:chExt cx="1306513" cy="530225"/>
          </a:xfrm>
        </p:grpSpPr>
        <p:sp>
          <p:nvSpPr>
            <p:cNvPr id="1766" name="Freeform 3909">
              <a:extLst>
                <a:ext uri="{FF2B5EF4-FFF2-40B4-BE49-F238E27FC236}">
                  <a16:creationId xmlns:a16="http://schemas.microsoft.com/office/drawing/2014/main" id="{ECD74287-239E-4488-BE5D-7D702EAE8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67" name="Freeform 3910">
              <a:extLst>
                <a:ext uri="{FF2B5EF4-FFF2-40B4-BE49-F238E27FC236}">
                  <a16:creationId xmlns:a16="http://schemas.microsoft.com/office/drawing/2014/main" id="{21C4D218-8285-4A74-B35D-6D4C27854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68" name="Freeform 3911">
              <a:extLst>
                <a:ext uri="{FF2B5EF4-FFF2-40B4-BE49-F238E27FC236}">
                  <a16:creationId xmlns:a16="http://schemas.microsoft.com/office/drawing/2014/main" id="{26ACCB28-6302-48D2-B7A4-44474D118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69" name="Freeform 3912">
              <a:extLst>
                <a:ext uri="{FF2B5EF4-FFF2-40B4-BE49-F238E27FC236}">
                  <a16:creationId xmlns:a16="http://schemas.microsoft.com/office/drawing/2014/main" id="{F9FCFAD5-EF97-4B59-AF3C-B08585D0C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70" name="Freeform 3913">
              <a:extLst>
                <a:ext uri="{FF2B5EF4-FFF2-40B4-BE49-F238E27FC236}">
                  <a16:creationId xmlns:a16="http://schemas.microsoft.com/office/drawing/2014/main" id="{FE700D51-A2CD-44D9-BD52-72F3C94BA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71" name="Freeform 3914">
              <a:extLst>
                <a:ext uri="{FF2B5EF4-FFF2-40B4-BE49-F238E27FC236}">
                  <a16:creationId xmlns:a16="http://schemas.microsoft.com/office/drawing/2014/main" id="{2992B108-280B-4C6E-8A91-45CF0482D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72" name="Freeform 3915">
              <a:extLst>
                <a:ext uri="{FF2B5EF4-FFF2-40B4-BE49-F238E27FC236}">
                  <a16:creationId xmlns:a16="http://schemas.microsoft.com/office/drawing/2014/main" id="{6AEB2ABF-9F00-4536-BB55-F91158F88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73" name="Freeform 3916">
              <a:extLst>
                <a:ext uri="{FF2B5EF4-FFF2-40B4-BE49-F238E27FC236}">
                  <a16:creationId xmlns:a16="http://schemas.microsoft.com/office/drawing/2014/main" id="{1A8B69D1-3A5D-43A5-81C7-EC9F9FB5B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74" name="Freeform 3917">
              <a:extLst>
                <a:ext uri="{FF2B5EF4-FFF2-40B4-BE49-F238E27FC236}">
                  <a16:creationId xmlns:a16="http://schemas.microsoft.com/office/drawing/2014/main" id="{C9268592-D01B-400A-968A-3A0849B78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75" name="Freeform 3918">
              <a:extLst>
                <a:ext uri="{FF2B5EF4-FFF2-40B4-BE49-F238E27FC236}">
                  <a16:creationId xmlns:a16="http://schemas.microsoft.com/office/drawing/2014/main" id="{861A32F6-48F6-4608-ADC7-EE2FFA048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76" name="Freeform 3919">
              <a:extLst>
                <a:ext uri="{FF2B5EF4-FFF2-40B4-BE49-F238E27FC236}">
                  <a16:creationId xmlns:a16="http://schemas.microsoft.com/office/drawing/2014/main" id="{458C65F9-AFA0-480A-8737-5B622745B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77" name="Freeform 3920">
              <a:extLst>
                <a:ext uri="{FF2B5EF4-FFF2-40B4-BE49-F238E27FC236}">
                  <a16:creationId xmlns:a16="http://schemas.microsoft.com/office/drawing/2014/main" id="{CE97E990-6622-4811-8260-ECFCB5A53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78" name="Freeform 3921">
              <a:extLst>
                <a:ext uri="{FF2B5EF4-FFF2-40B4-BE49-F238E27FC236}">
                  <a16:creationId xmlns:a16="http://schemas.microsoft.com/office/drawing/2014/main" id="{FA75C371-1CE4-4C02-8A11-685D52FEB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79" name="Freeform 3922">
              <a:extLst>
                <a:ext uri="{FF2B5EF4-FFF2-40B4-BE49-F238E27FC236}">
                  <a16:creationId xmlns:a16="http://schemas.microsoft.com/office/drawing/2014/main" id="{9BAE2C72-682C-4031-8222-A85CA9C5F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80" name="Freeform 3923">
              <a:extLst>
                <a:ext uri="{FF2B5EF4-FFF2-40B4-BE49-F238E27FC236}">
                  <a16:creationId xmlns:a16="http://schemas.microsoft.com/office/drawing/2014/main" id="{028719F4-70FF-4CF7-9EDB-0BADC004F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81" name="Freeform 3924">
              <a:extLst>
                <a:ext uri="{FF2B5EF4-FFF2-40B4-BE49-F238E27FC236}">
                  <a16:creationId xmlns:a16="http://schemas.microsoft.com/office/drawing/2014/main" id="{E8134464-FF16-499A-A5F4-178365737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82" name="Freeform 3925">
              <a:extLst>
                <a:ext uri="{FF2B5EF4-FFF2-40B4-BE49-F238E27FC236}">
                  <a16:creationId xmlns:a16="http://schemas.microsoft.com/office/drawing/2014/main" id="{269F45BD-24F5-4FD0-B2B1-EC5FDE0FF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83" name="Freeform 3926">
              <a:extLst>
                <a:ext uri="{FF2B5EF4-FFF2-40B4-BE49-F238E27FC236}">
                  <a16:creationId xmlns:a16="http://schemas.microsoft.com/office/drawing/2014/main" id="{7CEA67D1-B202-44BC-B929-E9085AAF5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84" name="Freeform 3927">
              <a:extLst>
                <a:ext uri="{FF2B5EF4-FFF2-40B4-BE49-F238E27FC236}">
                  <a16:creationId xmlns:a16="http://schemas.microsoft.com/office/drawing/2014/main" id="{86AFA6C9-36FA-4A5B-8580-0098911B9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85" name="Freeform 3928">
              <a:extLst>
                <a:ext uri="{FF2B5EF4-FFF2-40B4-BE49-F238E27FC236}">
                  <a16:creationId xmlns:a16="http://schemas.microsoft.com/office/drawing/2014/main" id="{A03DB47E-EC89-4DF1-BC9D-2D898076A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86" name="Freeform 3929">
              <a:extLst>
                <a:ext uri="{FF2B5EF4-FFF2-40B4-BE49-F238E27FC236}">
                  <a16:creationId xmlns:a16="http://schemas.microsoft.com/office/drawing/2014/main" id="{24CF5E0D-FB1A-4272-9E89-FB363E191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87" name="Freeform 3930">
              <a:extLst>
                <a:ext uri="{FF2B5EF4-FFF2-40B4-BE49-F238E27FC236}">
                  <a16:creationId xmlns:a16="http://schemas.microsoft.com/office/drawing/2014/main" id="{8A2EA491-1C0B-473E-9E23-4248F7823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88" name="Freeform 3931">
              <a:extLst>
                <a:ext uri="{FF2B5EF4-FFF2-40B4-BE49-F238E27FC236}">
                  <a16:creationId xmlns:a16="http://schemas.microsoft.com/office/drawing/2014/main" id="{1775A119-8602-4E39-B0EE-C024889BA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89" name="Freeform 3932">
              <a:extLst>
                <a:ext uri="{FF2B5EF4-FFF2-40B4-BE49-F238E27FC236}">
                  <a16:creationId xmlns:a16="http://schemas.microsoft.com/office/drawing/2014/main" id="{130BECE1-3F39-4465-A8FF-9F95CE3E0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90" name="Freeform 3933">
              <a:extLst>
                <a:ext uri="{FF2B5EF4-FFF2-40B4-BE49-F238E27FC236}">
                  <a16:creationId xmlns:a16="http://schemas.microsoft.com/office/drawing/2014/main" id="{4F3C1B36-3873-4CD7-9E5E-DCE2E3E7E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91" name="Freeform 3934">
              <a:extLst>
                <a:ext uri="{FF2B5EF4-FFF2-40B4-BE49-F238E27FC236}">
                  <a16:creationId xmlns:a16="http://schemas.microsoft.com/office/drawing/2014/main" id="{4A94DC96-CCD3-4DBE-85FA-CF6BF36DF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92" name="Freeform 3935">
              <a:extLst>
                <a:ext uri="{FF2B5EF4-FFF2-40B4-BE49-F238E27FC236}">
                  <a16:creationId xmlns:a16="http://schemas.microsoft.com/office/drawing/2014/main" id="{0F201609-735E-4DBE-81A6-987998586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93" name="Freeform 3936">
              <a:extLst>
                <a:ext uri="{FF2B5EF4-FFF2-40B4-BE49-F238E27FC236}">
                  <a16:creationId xmlns:a16="http://schemas.microsoft.com/office/drawing/2014/main" id="{241A386C-679C-4482-946B-F4EB03F5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94" name="Freeform 3937">
              <a:extLst>
                <a:ext uri="{FF2B5EF4-FFF2-40B4-BE49-F238E27FC236}">
                  <a16:creationId xmlns:a16="http://schemas.microsoft.com/office/drawing/2014/main" id="{05C33D12-BB69-4B60-B6C2-480D0B110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95" name="Freeform 3938">
              <a:extLst>
                <a:ext uri="{FF2B5EF4-FFF2-40B4-BE49-F238E27FC236}">
                  <a16:creationId xmlns:a16="http://schemas.microsoft.com/office/drawing/2014/main" id="{90D067BB-EA99-41E3-869A-59D1E0DDA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96" name="Freeform 3939">
              <a:extLst>
                <a:ext uri="{FF2B5EF4-FFF2-40B4-BE49-F238E27FC236}">
                  <a16:creationId xmlns:a16="http://schemas.microsoft.com/office/drawing/2014/main" id="{2336E68D-326C-4D16-937C-D969BD5FD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97" name="Freeform 3940">
              <a:extLst>
                <a:ext uri="{FF2B5EF4-FFF2-40B4-BE49-F238E27FC236}">
                  <a16:creationId xmlns:a16="http://schemas.microsoft.com/office/drawing/2014/main" id="{D1D092DA-BC35-4948-8AB2-97262518E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98" name="Freeform 3941">
              <a:extLst>
                <a:ext uri="{FF2B5EF4-FFF2-40B4-BE49-F238E27FC236}">
                  <a16:creationId xmlns:a16="http://schemas.microsoft.com/office/drawing/2014/main" id="{DFB10981-3D6C-4AB5-8A98-78EF9589E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99" name="Freeform 3942">
              <a:extLst>
                <a:ext uri="{FF2B5EF4-FFF2-40B4-BE49-F238E27FC236}">
                  <a16:creationId xmlns:a16="http://schemas.microsoft.com/office/drawing/2014/main" id="{6F97956A-1D5A-44D3-BDEA-9088B732F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800" name="Picture 3943">
              <a:extLst>
                <a:ext uri="{FF2B5EF4-FFF2-40B4-BE49-F238E27FC236}">
                  <a16:creationId xmlns:a16="http://schemas.microsoft.com/office/drawing/2014/main" id="{3F5C49FF-6AA3-4C49-9AA1-DC84735A5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01" name="Groupe 1800">
            <a:extLst>
              <a:ext uri="{FF2B5EF4-FFF2-40B4-BE49-F238E27FC236}">
                <a16:creationId xmlns:a16="http://schemas.microsoft.com/office/drawing/2014/main" id="{5303AD9B-CA79-4865-B5C7-8D4401B7F2E5}"/>
              </a:ext>
            </a:extLst>
          </p:cNvPr>
          <p:cNvGrpSpPr/>
          <p:nvPr/>
        </p:nvGrpSpPr>
        <p:grpSpPr>
          <a:xfrm>
            <a:off x="7698338" y="5473778"/>
            <a:ext cx="527485" cy="567296"/>
            <a:chOff x="7412993" y="1169792"/>
            <a:chExt cx="1306513" cy="530225"/>
          </a:xfrm>
        </p:grpSpPr>
        <p:sp>
          <p:nvSpPr>
            <p:cNvPr id="1802" name="Freeform 3909">
              <a:extLst>
                <a:ext uri="{FF2B5EF4-FFF2-40B4-BE49-F238E27FC236}">
                  <a16:creationId xmlns:a16="http://schemas.microsoft.com/office/drawing/2014/main" id="{C0EA6BA2-B2B1-4168-ABEC-31827BB64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03" name="Freeform 3910">
              <a:extLst>
                <a:ext uri="{FF2B5EF4-FFF2-40B4-BE49-F238E27FC236}">
                  <a16:creationId xmlns:a16="http://schemas.microsoft.com/office/drawing/2014/main" id="{9161BE20-C765-4A78-A29F-EF199B6BE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04" name="Freeform 3911">
              <a:extLst>
                <a:ext uri="{FF2B5EF4-FFF2-40B4-BE49-F238E27FC236}">
                  <a16:creationId xmlns:a16="http://schemas.microsoft.com/office/drawing/2014/main" id="{3BEA5C9B-955C-42B3-8CA3-CE43C5A5F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05" name="Freeform 3912">
              <a:extLst>
                <a:ext uri="{FF2B5EF4-FFF2-40B4-BE49-F238E27FC236}">
                  <a16:creationId xmlns:a16="http://schemas.microsoft.com/office/drawing/2014/main" id="{F28284C5-A5DA-481F-9366-0FAE328C9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06" name="Freeform 3913">
              <a:extLst>
                <a:ext uri="{FF2B5EF4-FFF2-40B4-BE49-F238E27FC236}">
                  <a16:creationId xmlns:a16="http://schemas.microsoft.com/office/drawing/2014/main" id="{CB871CA4-B236-41E4-808C-D409CB8A3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07" name="Freeform 3914">
              <a:extLst>
                <a:ext uri="{FF2B5EF4-FFF2-40B4-BE49-F238E27FC236}">
                  <a16:creationId xmlns:a16="http://schemas.microsoft.com/office/drawing/2014/main" id="{7EEE1211-EB77-4C83-A65F-69A3DB337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08" name="Freeform 3915">
              <a:extLst>
                <a:ext uri="{FF2B5EF4-FFF2-40B4-BE49-F238E27FC236}">
                  <a16:creationId xmlns:a16="http://schemas.microsoft.com/office/drawing/2014/main" id="{8E2695A2-9345-41A3-A1CD-A4C2F1245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09" name="Freeform 3916">
              <a:extLst>
                <a:ext uri="{FF2B5EF4-FFF2-40B4-BE49-F238E27FC236}">
                  <a16:creationId xmlns:a16="http://schemas.microsoft.com/office/drawing/2014/main" id="{2F54617B-A47C-48E1-9826-E1F6B4047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10" name="Freeform 3917">
              <a:extLst>
                <a:ext uri="{FF2B5EF4-FFF2-40B4-BE49-F238E27FC236}">
                  <a16:creationId xmlns:a16="http://schemas.microsoft.com/office/drawing/2014/main" id="{D5B8D283-9036-4A8D-8B39-52664E569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11" name="Freeform 3918">
              <a:extLst>
                <a:ext uri="{FF2B5EF4-FFF2-40B4-BE49-F238E27FC236}">
                  <a16:creationId xmlns:a16="http://schemas.microsoft.com/office/drawing/2014/main" id="{BF2A3C79-ABBD-4A06-B83B-84804A2CD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12" name="Freeform 3919">
              <a:extLst>
                <a:ext uri="{FF2B5EF4-FFF2-40B4-BE49-F238E27FC236}">
                  <a16:creationId xmlns:a16="http://schemas.microsoft.com/office/drawing/2014/main" id="{EE67FF1F-CDF6-4A1E-9732-05EAD6A82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13" name="Freeform 3920">
              <a:extLst>
                <a:ext uri="{FF2B5EF4-FFF2-40B4-BE49-F238E27FC236}">
                  <a16:creationId xmlns:a16="http://schemas.microsoft.com/office/drawing/2014/main" id="{EB69810A-3922-47D1-A3AF-A517B9204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14" name="Freeform 3921">
              <a:extLst>
                <a:ext uri="{FF2B5EF4-FFF2-40B4-BE49-F238E27FC236}">
                  <a16:creationId xmlns:a16="http://schemas.microsoft.com/office/drawing/2014/main" id="{F6258A21-DD9A-44A1-976B-050931E03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15" name="Freeform 3922">
              <a:extLst>
                <a:ext uri="{FF2B5EF4-FFF2-40B4-BE49-F238E27FC236}">
                  <a16:creationId xmlns:a16="http://schemas.microsoft.com/office/drawing/2014/main" id="{A019C43E-5C0F-4251-B80A-814E0C94B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16" name="Freeform 3923">
              <a:extLst>
                <a:ext uri="{FF2B5EF4-FFF2-40B4-BE49-F238E27FC236}">
                  <a16:creationId xmlns:a16="http://schemas.microsoft.com/office/drawing/2014/main" id="{99C345F1-FBF6-4CB2-AD9B-7EF2F5493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17" name="Freeform 3924">
              <a:extLst>
                <a:ext uri="{FF2B5EF4-FFF2-40B4-BE49-F238E27FC236}">
                  <a16:creationId xmlns:a16="http://schemas.microsoft.com/office/drawing/2014/main" id="{BEDCCBEA-D3E2-4866-A1D8-8D28C0A4E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18" name="Freeform 3925">
              <a:extLst>
                <a:ext uri="{FF2B5EF4-FFF2-40B4-BE49-F238E27FC236}">
                  <a16:creationId xmlns:a16="http://schemas.microsoft.com/office/drawing/2014/main" id="{67850774-F10A-42A2-A1BC-D83C7BEBD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19" name="Freeform 3926">
              <a:extLst>
                <a:ext uri="{FF2B5EF4-FFF2-40B4-BE49-F238E27FC236}">
                  <a16:creationId xmlns:a16="http://schemas.microsoft.com/office/drawing/2014/main" id="{AF6A9F08-1F86-40AE-AE5D-CBC05417F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20" name="Freeform 3927">
              <a:extLst>
                <a:ext uri="{FF2B5EF4-FFF2-40B4-BE49-F238E27FC236}">
                  <a16:creationId xmlns:a16="http://schemas.microsoft.com/office/drawing/2014/main" id="{6D507B54-6272-4439-9AE2-370B9F666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21" name="Freeform 3928">
              <a:extLst>
                <a:ext uri="{FF2B5EF4-FFF2-40B4-BE49-F238E27FC236}">
                  <a16:creationId xmlns:a16="http://schemas.microsoft.com/office/drawing/2014/main" id="{54CB7026-3D0D-4872-A9C9-7F18DC179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22" name="Freeform 3929">
              <a:extLst>
                <a:ext uri="{FF2B5EF4-FFF2-40B4-BE49-F238E27FC236}">
                  <a16:creationId xmlns:a16="http://schemas.microsoft.com/office/drawing/2014/main" id="{D5B60592-2EAA-4989-AA0B-1083EB416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23" name="Freeform 3930">
              <a:extLst>
                <a:ext uri="{FF2B5EF4-FFF2-40B4-BE49-F238E27FC236}">
                  <a16:creationId xmlns:a16="http://schemas.microsoft.com/office/drawing/2014/main" id="{A2ACAB16-A1C7-4952-858F-CF9FD3A5F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24" name="Freeform 3931">
              <a:extLst>
                <a:ext uri="{FF2B5EF4-FFF2-40B4-BE49-F238E27FC236}">
                  <a16:creationId xmlns:a16="http://schemas.microsoft.com/office/drawing/2014/main" id="{877FF5DB-6200-4188-9D48-73827CA6A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25" name="Freeform 3932">
              <a:extLst>
                <a:ext uri="{FF2B5EF4-FFF2-40B4-BE49-F238E27FC236}">
                  <a16:creationId xmlns:a16="http://schemas.microsoft.com/office/drawing/2014/main" id="{73D57275-59F6-4757-B0DA-09D56CEB8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26" name="Freeform 3933">
              <a:extLst>
                <a:ext uri="{FF2B5EF4-FFF2-40B4-BE49-F238E27FC236}">
                  <a16:creationId xmlns:a16="http://schemas.microsoft.com/office/drawing/2014/main" id="{F7C8A90A-27D2-4BF7-A757-C6AAE2DE1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27" name="Freeform 3934">
              <a:extLst>
                <a:ext uri="{FF2B5EF4-FFF2-40B4-BE49-F238E27FC236}">
                  <a16:creationId xmlns:a16="http://schemas.microsoft.com/office/drawing/2014/main" id="{01984E0E-ACFA-40C3-A4AA-BCDC0C12B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28" name="Freeform 3935">
              <a:extLst>
                <a:ext uri="{FF2B5EF4-FFF2-40B4-BE49-F238E27FC236}">
                  <a16:creationId xmlns:a16="http://schemas.microsoft.com/office/drawing/2014/main" id="{70028BAB-C4E6-4B78-8C86-94E07C569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29" name="Freeform 3936">
              <a:extLst>
                <a:ext uri="{FF2B5EF4-FFF2-40B4-BE49-F238E27FC236}">
                  <a16:creationId xmlns:a16="http://schemas.microsoft.com/office/drawing/2014/main" id="{6CC22C34-9B51-4659-8115-7E98966DA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30" name="Freeform 3937">
              <a:extLst>
                <a:ext uri="{FF2B5EF4-FFF2-40B4-BE49-F238E27FC236}">
                  <a16:creationId xmlns:a16="http://schemas.microsoft.com/office/drawing/2014/main" id="{A21DE73B-3874-458D-A98A-89B564845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31" name="Freeform 3938">
              <a:extLst>
                <a:ext uri="{FF2B5EF4-FFF2-40B4-BE49-F238E27FC236}">
                  <a16:creationId xmlns:a16="http://schemas.microsoft.com/office/drawing/2014/main" id="{E38FB5D6-3B90-403F-984D-C03C70E09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32" name="Freeform 3939">
              <a:extLst>
                <a:ext uri="{FF2B5EF4-FFF2-40B4-BE49-F238E27FC236}">
                  <a16:creationId xmlns:a16="http://schemas.microsoft.com/office/drawing/2014/main" id="{7F9982C6-B207-4478-BB2F-9943CB38F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33" name="Freeform 3940">
              <a:extLst>
                <a:ext uri="{FF2B5EF4-FFF2-40B4-BE49-F238E27FC236}">
                  <a16:creationId xmlns:a16="http://schemas.microsoft.com/office/drawing/2014/main" id="{9A74B423-D934-4994-AFC8-12BA08E71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34" name="Freeform 3941">
              <a:extLst>
                <a:ext uri="{FF2B5EF4-FFF2-40B4-BE49-F238E27FC236}">
                  <a16:creationId xmlns:a16="http://schemas.microsoft.com/office/drawing/2014/main" id="{262BD7F8-879F-41F8-B6BF-6F9C70601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35" name="Freeform 3942">
              <a:extLst>
                <a:ext uri="{FF2B5EF4-FFF2-40B4-BE49-F238E27FC236}">
                  <a16:creationId xmlns:a16="http://schemas.microsoft.com/office/drawing/2014/main" id="{3BA92020-4C90-48B3-8B14-020E9EE3C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836" name="Picture 3943">
              <a:extLst>
                <a:ext uri="{FF2B5EF4-FFF2-40B4-BE49-F238E27FC236}">
                  <a16:creationId xmlns:a16="http://schemas.microsoft.com/office/drawing/2014/main" id="{21CFB296-CF71-4C12-8348-2410C648F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37" name="Groupe 1836">
            <a:extLst>
              <a:ext uri="{FF2B5EF4-FFF2-40B4-BE49-F238E27FC236}">
                <a16:creationId xmlns:a16="http://schemas.microsoft.com/office/drawing/2014/main" id="{C718D730-4F8E-43C9-B29A-446C46AF1CA2}"/>
              </a:ext>
            </a:extLst>
          </p:cNvPr>
          <p:cNvGrpSpPr/>
          <p:nvPr/>
        </p:nvGrpSpPr>
        <p:grpSpPr>
          <a:xfrm>
            <a:off x="8887360" y="4961835"/>
            <a:ext cx="527485" cy="567296"/>
            <a:chOff x="7412993" y="1169792"/>
            <a:chExt cx="1306513" cy="530225"/>
          </a:xfrm>
        </p:grpSpPr>
        <p:sp>
          <p:nvSpPr>
            <p:cNvPr id="1838" name="Freeform 3909">
              <a:extLst>
                <a:ext uri="{FF2B5EF4-FFF2-40B4-BE49-F238E27FC236}">
                  <a16:creationId xmlns:a16="http://schemas.microsoft.com/office/drawing/2014/main" id="{9282550F-4A39-48A3-A5B9-E1C654F57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39" name="Freeform 3910">
              <a:extLst>
                <a:ext uri="{FF2B5EF4-FFF2-40B4-BE49-F238E27FC236}">
                  <a16:creationId xmlns:a16="http://schemas.microsoft.com/office/drawing/2014/main" id="{55F7421E-1566-465C-B1D3-F072007CD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40" name="Freeform 3911">
              <a:extLst>
                <a:ext uri="{FF2B5EF4-FFF2-40B4-BE49-F238E27FC236}">
                  <a16:creationId xmlns:a16="http://schemas.microsoft.com/office/drawing/2014/main" id="{22344400-F037-4EB2-8C9C-E0A4D3378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41" name="Freeform 3912">
              <a:extLst>
                <a:ext uri="{FF2B5EF4-FFF2-40B4-BE49-F238E27FC236}">
                  <a16:creationId xmlns:a16="http://schemas.microsoft.com/office/drawing/2014/main" id="{A8BB8039-0B67-49E6-A085-C1CD5E575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42" name="Freeform 3913">
              <a:extLst>
                <a:ext uri="{FF2B5EF4-FFF2-40B4-BE49-F238E27FC236}">
                  <a16:creationId xmlns:a16="http://schemas.microsoft.com/office/drawing/2014/main" id="{11DF2873-42F4-4980-BA51-9E5E35338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43" name="Freeform 3914">
              <a:extLst>
                <a:ext uri="{FF2B5EF4-FFF2-40B4-BE49-F238E27FC236}">
                  <a16:creationId xmlns:a16="http://schemas.microsoft.com/office/drawing/2014/main" id="{9719A5EF-73F5-45BB-87CC-4C6E8AF14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44" name="Freeform 3915">
              <a:extLst>
                <a:ext uri="{FF2B5EF4-FFF2-40B4-BE49-F238E27FC236}">
                  <a16:creationId xmlns:a16="http://schemas.microsoft.com/office/drawing/2014/main" id="{8B6D0FAD-FEB1-4745-B8F9-48747512A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45" name="Freeform 3916">
              <a:extLst>
                <a:ext uri="{FF2B5EF4-FFF2-40B4-BE49-F238E27FC236}">
                  <a16:creationId xmlns:a16="http://schemas.microsoft.com/office/drawing/2014/main" id="{067D0C6D-25D2-49BA-96DB-C8F529242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46" name="Freeform 3917">
              <a:extLst>
                <a:ext uri="{FF2B5EF4-FFF2-40B4-BE49-F238E27FC236}">
                  <a16:creationId xmlns:a16="http://schemas.microsoft.com/office/drawing/2014/main" id="{6BCE57DD-94B5-4F64-9085-7F5AD75BD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47" name="Freeform 3918">
              <a:extLst>
                <a:ext uri="{FF2B5EF4-FFF2-40B4-BE49-F238E27FC236}">
                  <a16:creationId xmlns:a16="http://schemas.microsoft.com/office/drawing/2014/main" id="{47183A2A-A699-4C18-997A-5DCB47637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48" name="Freeform 3919">
              <a:extLst>
                <a:ext uri="{FF2B5EF4-FFF2-40B4-BE49-F238E27FC236}">
                  <a16:creationId xmlns:a16="http://schemas.microsoft.com/office/drawing/2014/main" id="{AE9BB22B-B3E5-4004-99CB-477E6B5ED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49" name="Freeform 3920">
              <a:extLst>
                <a:ext uri="{FF2B5EF4-FFF2-40B4-BE49-F238E27FC236}">
                  <a16:creationId xmlns:a16="http://schemas.microsoft.com/office/drawing/2014/main" id="{F70CE329-7BC4-419E-AAA3-23107C362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50" name="Freeform 3921">
              <a:extLst>
                <a:ext uri="{FF2B5EF4-FFF2-40B4-BE49-F238E27FC236}">
                  <a16:creationId xmlns:a16="http://schemas.microsoft.com/office/drawing/2014/main" id="{E0042F7F-1315-4D6E-9CEE-C9FFC0DAA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51" name="Freeform 3922">
              <a:extLst>
                <a:ext uri="{FF2B5EF4-FFF2-40B4-BE49-F238E27FC236}">
                  <a16:creationId xmlns:a16="http://schemas.microsoft.com/office/drawing/2014/main" id="{FFA57397-D521-4F9F-9245-95D7E685C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52" name="Freeform 3923">
              <a:extLst>
                <a:ext uri="{FF2B5EF4-FFF2-40B4-BE49-F238E27FC236}">
                  <a16:creationId xmlns:a16="http://schemas.microsoft.com/office/drawing/2014/main" id="{4B05C948-2675-4902-A738-EEACB7DA6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53" name="Freeform 3924">
              <a:extLst>
                <a:ext uri="{FF2B5EF4-FFF2-40B4-BE49-F238E27FC236}">
                  <a16:creationId xmlns:a16="http://schemas.microsoft.com/office/drawing/2014/main" id="{BA45378C-E0E3-4823-9B2D-04B8B5A7B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54" name="Freeform 3925">
              <a:extLst>
                <a:ext uri="{FF2B5EF4-FFF2-40B4-BE49-F238E27FC236}">
                  <a16:creationId xmlns:a16="http://schemas.microsoft.com/office/drawing/2014/main" id="{76354689-293F-4D41-9627-CD027BAC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55" name="Freeform 3926">
              <a:extLst>
                <a:ext uri="{FF2B5EF4-FFF2-40B4-BE49-F238E27FC236}">
                  <a16:creationId xmlns:a16="http://schemas.microsoft.com/office/drawing/2014/main" id="{F70C71E5-E378-4142-AEC9-EC2616A40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56" name="Freeform 3927">
              <a:extLst>
                <a:ext uri="{FF2B5EF4-FFF2-40B4-BE49-F238E27FC236}">
                  <a16:creationId xmlns:a16="http://schemas.microsoft.com/office/drawing/2014/main" id="{6502A77D-CB1C-44C4-A5B3-5568D8986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57" name="Freeform 3928">
              <a:extLst>
                <a:ext uri="{FF2B5EF4-FFF2-40B4-BE49-F238E27FC236}">
                  <a16:creationId xmlns:a16="http://schemas.microsoft.com/office/drawing/2014/main" id="{4295E683-67CF-41D3-852E-AD3B096D1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58" name="Freeform 3929">
              <a:extLst>
                <a:ext uri="{FF2B5EF4-FFF2-40B4-BE49-F238E27FC236}">
                  <a16:creationId xmlns:a16="http://schemas.microsoft.com/office/drawing/2014/main" id="{96E46CD4-62D1-4164-9D0E-460EE34B1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59" name="Freeform 3930">
              <a:extLst>
                <a:ext uri="{FF2B5EF4-FFF2-40B4-BE49-F238E27FC236}">
                  <a16:creationId xmlns:a16="http://schemas.microsoft.com/office/drawing/2014/main" id="{B81BCD4D-DF42-4F42-82FA-0367A4808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60" name="Freeform 3931">
              <a:extLst>
                <a:ext uri="{FF2B5EF4-FFF2-40B4-BE49-F238E27FC236}">
                  <a16:creationId xmlns:a16="http://schemas.microsoft.com/office/drawing/2014/main" id="{6390EB47-F09E-4C0C-98E5-E4B9CD693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61" name="Freeform 3932">
              <a:extLst>
                <a:ext uri="{FF2B5EF4-FFF2-40B4-BE49-F238E27FC236}">
                  <a16:creationId xmlns:a16="http://schemas.microsoft.com/office/drawing/2014/main" id="{E0A28915-0D4B-4F5B-9AB2-EC2BD0C3E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62" name="Freeform 3933">
              <a:extLst>
                <a:ext uri="{FF2B5EF4-FFF2-40B4-BE49-F238E27FC236}">
                  <a16:creationId xmlns:a16="http://schemas.microsoft.com/office/drawing/2014/main" id="{B56DE725-CD64-48E2-ABF2-0E6FEA8C2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63" name="Freeform 3934">
              <a:extLst>
                <a:ext uri="{FF2B5EF4-FFF2-40B4-BE49-F238E27FC236}">
                  <a16:creationId xmlns:a16="http://schemas.microsoft.com/office/drawing/2014/main" id="{6696FA21-D98D-4602-A17F-5CF7CE10F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64" name="Freeform 3935">
              <a:extLst>
                <a:ext uri="{FF2B5EF4-FFF2-40B4-BE49-F238E27FC236}">
                  <a16:creationId xmlns:a16="http://schemas.microsoft.com/office/drawing/2014/main" id="{98846DD1-6219-46E2-B6B4-4E25D48B8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65" name="Freeform 3936">
              <a:extLst>
                <a:ext uri="{FF2B5EF4-FFF2-40B4-BE49-F238E27FC236}">
                  <a16:creationId xmlns:a16="http://schemas.microsoft.com/office/drawing/2014/main" id="{287D1D1E-5886-4B12-A9C7-63043F461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66" name="Freeform 3937">
              <a:extLst>
                <a:ext uri="{FF2B5EF4-FFF2-40B4-BE49-F238E27FC236}">
                  <a16:creationId xmlns:a16="http://schemas.microsoft.com/office/drawing/2014/main" id="{B1738EE5-736A-4A05-9EDA-D2F5D6718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67" name="Freeform 3938">
              <a:extLst>
                <a:ext uri="{FF2B5EF4-FFF2-40B4-BE49-F238E27FC236}">
                  <a16:creationId xmlns:a16="http://schemas.microsoft.com/office/drawing/2014/main" id="{54177C52-2F07-46DE-A71E-2DC9897C8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68" name="Freeform 3939">
              <a:extLst>
                <a:ext uri="{FF2B5EF4-FFF2-40B4-BE49-F238E27FC236}">
                  <a16:creationId xmlns:a16="http://schemas.microsoft.com/office/drawing/2014/main" id="{338E9B76-E7DC-4746-BE3F-34D2EE596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69" name="Freeform 3940">
              <a:extLst>
                <a:ext uri="{FF2B5EF4-FFF2-40B4-BE49-F238E27FC236}">
                  <a16:creationId xmlns:a16="http://schemas.microsoft.com/office/drawing/2014/main" id="{3CE7E52E-A072-4598-9757-D82B63092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70" name="Freeform 3941">
              <a:extLst>
                <a:ext uri="{FF2B5EF4-FFF2-40B4-BE49-F238E27FC236}">
                  <a16:creationId xmlns:a16="http://schemas.microsoft.com/office/drawing/2014/main" id="{19889E43-EA34-4A42-80CC-6DF92A740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71" name="Freeform 3942">
              <a:extLst>
                <a:ext uri="{FF2B5EF4-FFF2-40B4-BE49-F238E27FC236}">
                  <a16:creationId xmlns:a16="http://schemas.microsoft.com/office/drawing/2014/main" id="{5B283919-5703-45C3-88BA-35ADE2BFD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872" name="Picture 3943">
              <a:extLst>
                <a:ext uri="{FF2B5EF4-FFF2-40B4-BE49-F238E27FC236}">
                  <a16:creationId xmlns:a16="http://schemas.microsoft.com/office/drawing/2014/main" id="{42182328-CB2E-45E8-AC11-69071DB707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73" name="Groupe 1872">
            <a:extLst>
              <a:ext uri="{FF2B5EF4-FFF2-40B4-BE49-F238E27FC236}">
                <a16:creationId xmlns:a16="http://schemas.microsoft.com/office/drawing/2014/main" id="{36089C83-AA03-4230-8507-B499B33005DF}"/>
              </a:ext>
            </a:extLst>
          </p:cNvPr>
          <p:cNvGrpSpPr/>
          <p:nvPr/>
        </p:nvGrpSpPr>
        <p:grpSpPr>
          <a:xfrm>
            <a:off x="9257295" y="5276610"/>
            <a:ext cx="527485" cy="567296"/>
            <a:chOff x="7412993" y="1169792"/>
            <a:chExt cx="1306513" cy="530225"/>
          </a:xfrm>
        </p:grpSpPr>
        <p:sp>
          <p:nvSpPr>
            <p:cNvPr id="1874" name="Freeform 3909">
              <a:extLst>
                <a:ext uri="{FF2B5EF4-FFF2-40B4-BE49-F238E27FC236}">
                  <a16:creationId xmlns:a16="http://schemas.microsoft.com/office/drawing/2014/main" id="{191C9C25-BC60-498E-93AB-F4FDFBE2A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75" name="Freeform 3910">
              <a:extLst>
                <a:ext uri="{FF2B5EF4-FFF2-40B4-BE49-F238E27FC236}">
                  <a16:creationId xmlns:a16="http://schemas.microsoft.com/office/drawing/2014/main" id="{5D650E59-3E7E-46D7-B66C-64E65DC70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76" name="Freeform 3911">
              <a:extLst>
                <a:ext uri="{FF2B5EF4-FFF2-40B4-BE49-F238E27FC236}">
                  <a16:creationId xmlns:a16="http://schemas.microsoft.com/office/drawing/2014/main" id="{CB45BCBD-8DAF-4B73-B7CB-5BF1F5FF5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77" name="Freeform 3912">
              <a:extLst>
                <a:ext uri="{FF2B5EF4-FFF2-40B4-BE49-F238E27FC236}">
                  <a16:creationId xmlns:a16="http://schemas.microsoft.com/office/drawing/2014/main" id="{17DD6953-79D2-468C-AA14-AE17711F6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78" name="Freeform 3913">
              <a:extLst>
                <a:ext uri="{FF2B5EF4-FFF2-40B4-BE49-F238E27FC236}">
                  <a16:creationId xmlns:a16="http://schemas.microsoft.com/office/drawing/2014/main" id="{77D471AB-3380-485C-8FBE-441702A48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79" name="Freeform 3914">
              <a:extLst>
                <a:ext uri="{FF2B5EF4-FFF2-40B4-BE49-F238E27FC236}">
                  <a16:creationId xmlns:a16="http://schemas.microsoft.com/office/drawing/2014/main" id="{FE983699-E594-4087-A681-8885C1BE2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80" name="Freeform 3915">
              <a:extLst>
                <a:ext uri="{FF2B5EF4-FFF2-40B4-BE49-F238E27FC236}">
                  <a16:creationId xmlns:a16="http://schemas.microsoft.com/office/drawing/2014/main" id="{8431CB88-92E0-4AF5-927C-BD43F33E2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81" name="Freeform 3916">
              <a:extLst>
                <a:ext uri="{FF2B5EF4-FFF2-40B4-BE49-F238E27FC236}">
                  <a16:creationId xmlns:a16="http://schemas.microsoft.com/office/drawing/2014/main" id="{67A1E8FB-4DF2-4F38-8433-4381EE1B8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82" name="Freeform 3917">
              <a:extLst>
                <a:ext uri="{FF2B5EF4-FFF2-40B4-BE49-F238E27FC236}">
                  <a16:creationId xmlns:a16="http://schemas.microsoft.com/office/drawing/2014/main" id="{CAECF7AA-1E26-406C-B057-B99CEF720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83" name="Freeform 3918">
              <a:extLst>
                <a:ext uri="{FF2B5EF4-FFF2-40B4-BE49-F238E27FC236}">
                  <a16:creationId xmlns:a16="http://schemas.microsoft.com/office/drawing/2014/main" id="{15B90C0C-82CB-4FDE-A4FC-06DF5997E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84" name="Freeform 3919">
              <a:extLst>
                <a:ext uri="{FF2B5EF4-FFF2-40B4-BE49-F238E27FC236}">
                  <a16:creationId xmlns:a16="http://schemas.microsoft.com/office/drawing/2014/main" id="{957CE042-53F1-4E80-AFB2-310B84D55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85" name="Freeform 3920">
              <a:extLst>
                <a:ext uri="{FF2B5EF4-FFF2-40B4-BE49-F238E27FC236}">
                  <a16:creationId xmlns:a16="http://schemas.microsoft.com/office/drawing/2014/main" id="{622415FB-D412-44F7-A4B7-F43FC10BA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86" name="Freeform 3921">
              <a:extLst>
                <a:ext uri="{FF2B5EF4-FFF2-40B4-BE49-F238E27FC236}">
                  <a16:creationId xmlns:a16="http://schemas.microsoft.com/office/drawing/2014/main" id="{421796D0-CE71-43D7-A62D-229988CA9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87" name="Freeform 3922">
              <a:extLst>
                <a:ext uri="{FF2B5EF4-FFF2-40B4-BE49-F238E27FC236}">
                  <a16:creationId xmlns:a16="http://schemas.microsoft.com/office/drawing/2014/main" id="{F8FECFB3-D74E-4B2A-A334-743E4C391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88" name="Freeform 3923">
              <a:extLst>
                <a:ext uri="{FF2B5EF4-FFF2-40B4-BE49-F238E27FC236}">
                  <a16:creationId xmlns:a16="http://schemas.microsoft.com/office/drawing/2014/main" id="{8F59E147-10C2-4918-BB98-98F401BAD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89" name="Freeform 3924">
              <a:extLst>
                <a:ext uri="{FF2B5EF4-FFF2-40B4-BE49-F238E27FC236}">
                  <a16:creationId xmlns:a16="http://schemas.microsoft.com/office/drawing/2014/main" id="{E2A1E757-21AE-4C85-A12C-4B764AD5E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90" name="Freeform 3925">
              <a:extLst>
                <a:ext uri="{FF2B5EF4-FFF2-40B4-BE49-F238E27FC236}">
                  <a16:creationId xmlns:a16="http://schemas.microsoft.com/office/drawing/2014/main" id="{AE69A7AF-7534-43BB-B94E-03C99E7E9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91" name="Freeform 3926">
              <a:extLst>
                <a:ext uri="{FF2B5EF4-FFF2-40B4-BE49-F238E27FC236}">
                  <a16:creationId xmlns:a16="http://schemas.microsoft.com/office/drawing/2014/main" id="{9E1AF322-8B62-4CAF-9DA8-5686EF614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92" name="Freeform 3927">
              <a:extLst>
                <a:ext uri="{FF2B5EF4-FFF2-40B4-BE49-F238E27FC236}">
                  <a16:creationId xmlns:a16="http://schemas.microsoft.com/office/drawing/2014/main" id="{B9E6FC5A-CB17-49B1-8BFE-696FD4C49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93" name="Freeform 3928">
              <a:extLst>
                <a:ext uri="{FF2B5EF4-FFF2-40B4-BE49-F238E27FC236}">
                  <a16:creationId xmlns:a16="http://schemas.microsoft.com/office/drawing/2014/main" id="{45AD7FB1-F598-42FD-B194-D39449D89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94" name="Freeform 3929">
              <a:extLst>
                <a:ext uri="{FF2B5EF4-FFF2-40B4-BE49-F238E27FC236}">
                  <a16:creationId xmlns:a16="http://schemas.microsoft.com/office/drawing/2014/main" id="{BA7C4EDC-D0B8-4E09-8842-D68F7701B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95" name="Freeform 3930">
              <a:extLst>
                <a:ext uri="{FF2B5EF4-FFF2-40B4-BE49-F238E27FC236}">
                  <a16:creationId xmlns:a16="http://schemas.microsoft.com/office/drawing/2014/main" id="{4EF608AC-1061-44D1-9BB0-8CBAC6E76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96" name="Freeform 3931">
              <a:extLst>
                <a:ext uri="{FF2B5EF4-FFF2-40B4-BE49-F238E27FC236}">
                  <a16:creationId xmlns:a16="http://schemas.microsoft.com/office/drawing/2014/main" id="{7C3993CF-5DD8-48C0-881E-F8216E5F9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97" name="Freeform 3932">
              <a:extLst>
                <a:ext uri="{FF2B5EF4-FFF2-40B4-BE49-F238E27FC236}">
                  <a16:creationId xmlns:a16="http://schemas.microsoft.com/office/drawing/2014/main" id="{B604960B-F1A7-4296-BDDD-DC4AE56D0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98" name="Freeform 3933">
              <a:extLst>
                <a:ext uri="{FF2B5EF4-FFF2-40B4-BE49-F238E27FC236}">
                  <a16:creationId xmlns:a16="http://schemas.microsoft.com/office/drawing/2014/main" id="{44E48796-D3D2-49F8-8860-AAFD11E2C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99" name="Freeform 3934">
              <a:extLst>
                <a:ext uri="{FF2B5EF4-FFF2-40B4-BE49-F238E27FC236}">
                  <a16:creationId xmlns:a16="http://schemas.microsoft.com/office/drawing/2014/main" id="{A07C2E0E-385F-4435-9F0F-45151A041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00" name="Freeform 3935">
              <a:extLst>
                <a:ext uri="{FF2B5EF4-FFF2-40B4-BE49-F238E27FC236}">
                  <a16:creationId xmlns:a16="http://schemas.microsoft.com/office/drawing/2014/main" id="{4F36C77B-974A-43C1-925E-F8A174383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01" name="Freeform 3936">
              <a:extLst>
                <a:ext uri="{FF2B5EF4-FFF2-40B4-BE49-F238E27FC236}">
                  <a16:creationId xmlns:a16="http://schemas.microsoft.com/office/drawing/2014/main" id="{3DF6174C-9AF9-46F8-8A7B-23F0187CE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02" name="Freeform 3937">
              <a:extLst>
                <a:ext uri="{FF2B5EF4-FFF2-40B4-BE49-F238E27FC236}">
                  <a16:creationId xmlns:a16="http://schemas.microsoft.com/office/drawing/2014/main" id="{5BA12BF4-6142-4B8F-9D07-AC0797E60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03" name="Freeform 3938">
              <a:extLst>
                <a:ext uri="{FF2B5EF4-FFF2-40B4-BE49-F238E27FC236}">
                  <a16:creationId xmlns:a16="http://schemas.microsoft.com/office/drawing/2014/main" id="{F8841C31-CF7F-4127-9CD9-AC6ACA4BF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04" name="Freeform 3939">
              <a:extLst>
                <a:ext uri="{FF2B5EF4-FFF2-40B4-BE49-F238E27FC236}">
                  <a16:creationId xmlns:a16="http://schemas.microsoft.com/office/drawing/2014/main" id="{E10EA9D9-698F-4AE8-ADBE-000138D72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05" name="Freeform 3940">
              <a:extLst>
                <a:ext uri="{FF2B5EF4-FFF2-40B4-BE49-F238E27FC236}">
                  <a16:creationId xmlns:a16="http://schemas.microsoft.com/office/drawing/2014/main" id="{B79E2479-9F27-4478-8866-9A6368EB1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06" name="Freeform 3941">
              <a:extLst>
                <a:ext uri="{FF2B5EF4-FFF2-40B4-BE49-F238E27FC236}">
                  <a16:creationId xmlns:a16="http://schemas.microsoft.com/office/drawing/2014/main" id="{709666EA-4E5C-49F6-8BEE-43A089E04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07" name="Freeform 3942">
              <a:extLst>
                <a:ext uri="{FF2B5EF4-FFF2-40B4-BE49-F238E27FC236}">
                  <a16:creationId xmlns:a16="http://schemas.microsoft.com/office/drawing/2014/main" id="{4991702F-7781-4405-A8D1-A6289B137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908" name="Picture 3943">
              <a:extLst>
                <a:ext uri="{FF2B5EF4-FFF2-40B4-BE49-F238E27FC236}">
                  <a16:creationId xmlns:a16="http://schemas.microsoft.com/office/drawing/2014/main" id="{7652F5AF-6845-4B57-ACA3-2D7966370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09" name="Groupe 1908">
            <a:extLst>
              <a:ext uri="{FF2B5EF4-FFF2-40B4-BE49-F238E27FC236}">
                <a16:creationId xmlns:a16="http://schemas.microsoft.com/office/drawing/2014/main" id="{B21BBC84-B68B-4BB2-A71E-E65BF0BEFDB8}"/>
              </a:ext>
            </a:extLst>
          </p:cNvPr>
          <p:cNvGrpSpPr/>
          <p:nvPr/>
        </p:nvGrpSpPr>
        <p:grpSpPr>
          <a:xfrm>
            <a:off x="9716279" y="5642420"/>
            <a:ext cx="527485" cy="567296"/>
            <a:chOff x="7412993" y="1169792"/>
            <a:chExt cx="1306513" cy="530225"/>
          </a:xfrm>
        </p:grpSpPr>
        <p:sp>
          <p:nvSpPr>
            <p:cNvPr id="1910" name="Freeform 3909">
              <a:extLst>
                <a:ext uri="{FF2B5EF4-FFF2-40B4-BE49-F238E27FC236}">
                  <a16:creationId xmlns:a16="http://schemas.microsoft.com/office/drawing/2014/main" id="{7A9A8850-1CF8-4A66-845B-02A388F45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11" name="Freeform 3910">
              <a:extLst>
                <a:ext uri="{FF2B5EF4-FFF2-40B4-BE49-F238E27FC236}">
                  <a16:creationId xmlns:a16="http://schemas.microsoft.com/office/drawing/2014/main" id="{770A7844-80B9-4B1C-A4C3-11EB19B17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12" name="Freeform 3911">
              <a:extLst>
                <a:ext uri="{FF2B5EF4-FFF2-40B4-BE49-F238E27FC236}">
                  <a16:creationId xmlns:a16="http://schemas.microsoft.com/office/drawing/2014/main" id="{FBB1386F-D848-4CE6-AA1B-76D605718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13" name="Freeform 3912">
              <a:extLst>
                <a:ext uri="{FF2B5EF4-FFF2-40B4-BE49-F238E27FC236}">
                  <a16:creationId xmlns:a16="http://schemas.microsoft.com/office/drawing/2014/main" id="{90855067-D02F-4827-B299-B0FF1E7E3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14" name="Freeform 3913">
              <a:extLst>
                <a:ext uri="{FF2B5EF4-FFF2-40B4-BE49-F238E27FC236}">
                  <a16:creationId xmlns:a16="http://schemas.microsoft.com/office/drawing/2014/main" id="{F475CB8B-FE24-4D47-B6D2-7BE7F810C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15" name="Freeform 3914">
              <a:extLst>
                <a:ext uri="{FF2B5EF4-FFF2-40B4-BE49-F238E27FC236}">
                  <a16:creationId xmlns:a16="http://schemas.microsoft.com/office/drawing/2014/main" id="{D25CD439-18B1-464A-A839-4817A6BB4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16" name="Freeform 3915">
              <a:extLst>
                <a:ext uri="{FF2B5EF4-FFF2-40B4-BE49-F238E27FC236}">
                  <a16:creationId xmlns:a16="http://schemas.microsoft.com/office/drawing/2014/main" id="{AFF43763-C3F3-49EB-AA1D-5F0FF258E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17" name="Freeform 3916">
              <a:extLst>
                <a:ext uri="{FF2B5EF4-FFF2-40B4-BE49-F238E27FC236}">
                  <a16:creationId xmlns:a16="http://schemas.microsoft.com/office/drawing/2014/main" id="{7BC9ADCB-5180-46EE-BBAE-1A5BCDE1B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18" name="Freeform 3917">
              <a:extLst>
                <a:ext uri="{FF2B5EF4-FFF2-40B4-BE49-F238E27FC236}">
                  <a16:creationId xmlns:a16="http://schemas.microsoft.com/office/drawing/2014/main" id="{CDC76F1A-655F-477E-A90B-573C3D249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19" name="Freeform 3918">
              <a:extLst>
                <a:ext uri="{FF2B5EF4-FFF2-40B4-BE49-F238E27FC236}">
                  <a16:creationId xmlns:a16="http://schemas.microsoft.com/office/drawing/2014/main" id="{9FE17EEE-F743-4EB5-87B5-E3522C650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20" name="Freeform 3919">
              <a:extLst>
                <a:ext uri="{FF2B5EF4-FFF2-40B4-BE49-F238E27FC236}">
                  <a16:creationId xmlns:a16="http://schemas.microsoft.com/office/drawing/2014/main" id="{237E5BEB-0373-4434-8439-D32AD655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21" name="Freeform 3920">
              <a:extLst>
                <a:ext uri="{FF2B5EF4-FFF2-40B4-BE49-F238E27FC236}">
                  <a16:creationId xmlns:a16="http://schemas.microsoft.com/office/drawing/2014/main" id="{01833531-4AF3-4B70-955E-205E095CB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22" name="Freeform 3921">
              <a:extLst>
                <a:ext uri="{FF2B5EF4-FFF2-40B4-BE49-F238E27FC236}">
                  <a16:creationId xmlns:a16="http://schemas.microsoft.com/office/drawing/2014/main" id="{DF78CA96-D8AA-4389-B767-20F79BE36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23" name="Freeform 3922">
              <a:extLst>
                <a:ext uri="{FF2B5EF4-FFF2-40B4-BE49-F238E27FC236}">
                  <a16:creationId xmlns:a16="http://schemas.microsoft.com/office/drawing/2014/main" id="{D3D40C05-B014-4DF5-B973-558B992D8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24" name="Freeform 3923">
              <a:extLst>
                <a:ext uri="{FF2B5EF4-FFF2-40B4-BE49-F238E27FC236}">
                  <a16:creationId xmlns:a16="http://schemas.microsoft.com/office/drawing/2014/main" id="{071E7E07-5692-4CA1-BB83-0FF4239AC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25" name="Freeform 3924">
              <a:extLst>
                <a:ext uri="{FF2B5EF4-FFF2-40B4-BE49-F238E27FC236}">
                  <a16:creationId xmlns:a16="http://schemas.microsoft.com/office/drawing/2014/main" id="{26D01A17-8A6A-4381-8A84-E30FF0948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26" name="Freeform 3925">
              <a:extLst>
                <a:ext uri="{FF2B5EF4-FFF2-40B4-BE49-F238E27FC236}">
                  <a16:creationId xmlns:a16="http://schemas.microsoft.com/office/drawing/2014/main" id="{40DDAC3D-12A3-4177-819C-039DA5D8B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27" name="Freeform 3926">
              <a:extLst>
                <a:ext uri="{FF2B5EF4-FFF2-40B4-BE49-F238E27FC236}">
                  <a16:creationId xmlns:a16="http://schemas.microsoft.com/office/drawing/2014/main" id="{ACFE7383-23F4-4824-9DFC-9D09D1949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28" name="Freeform 3927">
              <a:extLst>
                <a:ext uri="{FF2B5EF4-FFF2-40B4-BE49-F238E27FC236}">
                  <a16:creationId xmlns:a16="http://schemas.microsoft.com/office/drawing/2014/main" id="{A1C338E8-54D8-44C8-8E70-C0236969A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29" name="Freeform 3928">
              <a:extLst>
                <a:ext uri="{FF2B5EF4-FFF2-40B4-BE49-F238E27FC236}">
                  <a16:creationId xmlns:a16="http://schemas.microsoft.com/office/drawing/2014/main" id="{F45928FA-A423-462B-A84E-463594AFA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30" name="Freeform 3929">
              <a:extLst>
                <a:ext uri="{FF2B5EF4-FFF2-40B4-BE49-F238E27FC236}">
                  <a16:creationId xmlns:a16="http://schemas.microsoft.com/office/drawing/2014/main" id="{23A84841-49E6-43DA-8221-CDE229E65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31" name="Freeform 3930">
              <a:extLst>
                <a:ext uri="{FF2B5EF4-FFF2-40B4-BE49-F238E27FC236}">
                  <a16:creationId xmlns:a16="http://schemas.microsoft.com/office/drawing/2014/main" id="{29230F38-2943-413D-BDAF-5F4A9A01D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32" name="Freeform 3931">
              <a:extLst>
                <a:ext uri="{FF2B5EF4-FFF2-40B4-BE49-F238E27FC236}">
                  <a16:creationId xmlns:a16="http://schemas.microsoft.com/office/drawing/2014/main" id="{C6B73A71-E8EC-4ADE-A06B-96D5E0C57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33" name="Freeform 3932">
              <a:extLst>
                <a:ext uri="{FF2B5EF4-FFF2-40B4-BE49-F238E27FC236}">
                  <a16:creationId xmlns:a16="http://schemas.microsoft.com/office/drawing/2014/main" id="{60D8ABA4-925A-4C63-B7C9-7789A47F5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34" name="Freeform 3933">
              <a:extLst>
                <a:ext uri="{FF2B5EF4-FFF2-40B4-BE49-F238E27FC236}">
                  <a16:creationId xmlns:a16="http://schemas.microsoft.com/office/drawing/2014/main" id="{BFC712DF-D4AB-4C1E-B39D-14DE60B21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35" name="Freeform 3934">
              <a:extLst>
                <a:ext uri="{FF2B5EF4-FFF2-40B4-BE49-F238E27FC236}">
                  <a16:creationId xmlns:a16="http://schemas.microsoft.com/office/drawing/2014/main" id="{5C7DEB4A-1F3C-4F66-B07C-73076A25C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36" name="Freeform 3935">
              <a:extLst>
                <a:ext uri="{FF2B5EF4-FFF2-40B4-BE49-F238E27FC236}">
                  <a16:creationId xmlns:a16="http://schemas.microsoft.com/office/drawing/2014/main" id="{DD594216-8B8A-4094-8C48-A67C43653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37" name="Freeform 3936">
              <a:extLst>
                <a:ext uri="{FF2B5EF4-FFF2-40B4-BE49-F238E27FC236}">
                  <a16:creationId xmlns:a16="http://schemas.microsoft.com/office/drawing/2014/main" id="{89C45D8C-DBFF-4FE0-BF7A-8D5BBEEEE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38" name="Freeform 3937">
              <a:extLst>
                <a:ext uri="{FF2B5EF4-FFF2-40B4-BE49-F238E27FC236}">
                  <a16:creationId xmlns:a16="http://schemas.microsoft.com/office/drawing/2014/main" id="{426582D7-3354-458A-BA9C-A23EE54B9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39" name="Freeform 3938">
              <a:extLst>
                <a:ext uri="{FF2B5EF4-FFF2-40B4-BE49-F238E27FC236}">
                  <a16:creationId xmlns:a16="http://schemas.microsoft.com/office/drawing/2014/main" id="{04F29ECB-4F84-43F1-A84F-BC84400A3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40" name="Freeform 3939">
              <a:extLst>
                <a:ext uri="{FF2B5EF4-FFF2-40B4-BE49-F238E27FC236}">
                  <a16:creationId xmlns:a16="http://schemas.microsoft.com/office/drawing/2014/main" id="{D4F99B61-AF29-4B82-BC61-3558F44CD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41" name="Freeform 3940">
              <a:extLst>
                <a:ext uri="{FF2B5EF4-FFF2-40B4-BE49-F238E27FC236}">
                  <a16:creationId xmlns:a16="http://schemas.microsoft.com/office/drawing/2014/main" id="{8FD2F4F7-5002-4972-9ECA-EA48390B4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42" name="Freeform 3941">
              <a:extLst>
                <a:ext uri="{FF2B5EF4-FFF2-40B4-BE49-F238E27FC236}">
                  <a16:creationId xmlns:a16="http://schemas.microsoft.com/office/drawing/2014/main" id="{B61FDEE6-A8A4-4404-A13C-2ACFAE8ED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43" name="Freeform 3942">
              <a:extLst>
                <a:ext uri="{FF2B5EF4-FFF2-40B4-BE49-F238E27FC236}">
                  <a16:creationId xmlns:a16="http://schemas.microsoft.com/office/drawing/2014/main" id="{2BD44F18-B89C-4391-AB11-C60D1C6A4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944" name="Picture 3943">
              <a:extLst>
                <a:ext uri="{FF2B5EF4-FFF2-40B4-BE49-F238E27FC236}">
                  <a16:creationId xmlns:a16="http://schemas.microsoft.com/office/drawing/2014/main" id="{0DEC08D3-9D05-44D7-A5D1-D1EF6AE203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45" name="Groupe 1944">
            <a:extLst>
              <a:ext uri="{FF2B5EF4-FFF2-40B4-BE49-F238E27FC236}">
                <a16:creationId xmlns:a16="http://schemas.microsoft.com/office/drawing/2014/main" id="{79C80E5F-0730-4D2A-AC55-9BEA71A6BDDF}"/>
              </a:ext>
            </a:extLst>
          </p:cNvPr>
          <p:cNvGrpSpPr/>
          <p:nvPr/>
        </p:nvGrpSpPr>
        <p:grpSpPr>
          <a:xfrm>
            <a:off x="8534490" y="5358772"/>
            <a:ext cx="527485" cy="567296"/>
            <a:chOff x="7412993" y="1169792"/>
            <a:chExt cx="1306513" cy="530225"/>
          </a:xfrm>
        </p:grpSpPr>
        <p:sp>
          <p:nvSpPr>
            <p:cNvPr id="1946" name="Freeform 3909">
              <a:extLst>
                <a:ext uri="{FF2B5EF4-FFF2-40B4-BE49-F238E27FC236}">
                  <a16:creationId xmlns:a16="http://schemas.microsoft.com/office/drawing/2014/main" id="{D5B663D0-0CC4-4F0B-A5D4-3292B5E5B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47" name="Freeform 3910">
              <a:extLst>
                <a:ext uri="{FF2B5EF4-FFF2-40B4-BE49-F238E27FC236}">
                  <a16:creationId xmlns:a16="http://schemas.microsoft.com/office/drawing/2014/main" id="{91ED4448-273C-4F06-8E35-64EC7EB36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48" name="Freeform 3911">
              <a:extLst>
                <a:ext uri="{FF2B5EF4-FFF2-40B4-BE49-F238E27FC236}">
                  <a16:creationId xmlns:a16="http://schemas.microsoft.com/office/drawing/2014/main" id="{656BE053-8E83-43B6-9541-76D0B2625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49" name="Freeform 3912">
              <a:extLst>
                <a:ext uri="{FF2B5EF4-FFF2-40B4-BE49-F238E27FC236}">
                  <a16:creationId xmlns:a16="http://schemas.microsoft.com/office/drawing/2014/main" id="{D4378971-5354-4469-B1C2-004B8BAEB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50" name="Freeform 3913">
              <a:extLst>
                <a:ext uri="{FF2B5EF4-FFF2-40B4-BE49-F238E27FC236}">
                  <a16:creationId xmlns:a16="http://schemas.microsoft.com/office/drawing/2014/main" id="{F33375A7-DC33-4EE1-A7DF-91DEB3ED0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51" name="Freeform 3914">
              <a:extLst>
                <a:ext uri="{FF2B5EF4-FFF2-40B4-BE49-F238E27FC236}">
                  <a16:creationId xmlns:a16="http://schemas.microsoft.com/office/drawing/2014/main" id="{E7D2300E-C916-432D-B3DA-0793D9765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52" name="Freeform 3915">
              <a:extLst>
                <a:ext uri="{FF2B5EF4-FFF2-40B4-BE49-F238E27FC236}">
                  <a16:creationId xmlns:a16="http://schemas.microsoft.com/office/drawing/2014/main" id="{311C7AA6-2150-41BF-8CF9-1DD5ED4C3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53" name="Freeform 3916">
              <a:extLst>
                <a:ext uri="{FF2B5EF4-FFF2-40B4-BE49-F238E27FC236}">
                  <a16:creationId xmlns:a16="http://schemas.microsoft.com/office/drawing/2014/main" id="{64F916D8-A0A5-43F9-B388-9A38974C1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54" name="Freeform 3917">
              <a:extLst>
                <a:ext uri="{FF2B5EF4-FFF2-40B4-BE49-F238E27FC236}">
                  <a16:creationId xmlns:a16="http://schemas.microsoft.com/office/drawing/2014/main" id="{06521484-3672-44F4-98C9-57FDA194F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55" name="Freeform 3918">
              <a:extLst>
                <a:ext uri="{FF2B5EF4-FFF2-40B4-BE49-F238E27FC236}">
                  <a16:creationId xmlns:a16="http://schemas.microsoft.com/office/drawing/2014/main" id="{8AD46C1B-4B41-40C2-B148-4CF2A2CF7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56" name="Freeform 3919">
              <a:extLst>
                <a:ext uri="{FF2B5EF4-FFF2-40B4-BE49-F238E27FC236}">
                  <a16:creationId xmlns:a16="http://schemas.microsoft.com/office/drawing/2014/main" id="{3B60BA50-CB57-448B-8A13-2DAA48B38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57" name="Freeform 3920">
              <a:extLst>
                <a:ext uri="{FF2B5EF4-FFF2-40B4-BE49-F238E27FC236}">
                  <a16:creationId xmlns:a16="http://schemas.microsoft.com/office/drawing/2014/main" id="{78EA7339-E39F-42A5-A802-5EFF6C244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58" name="Freeform 3921">
              <a:extLst>
                <a:ext uri="{FF2B5EF4-FFF2-40B4-BE49-F238E27FC236}">
                  <a16:creationId xmlns:a16="http://schemas.microsoft.com/office/drawing/2014/main" id="{670A07ED-6CB0-45FE-A97B-B63C4D8AD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59" name="Freeform 3922">
              <a:extLst>
                <a:ext uri="{FF2B5EF4-FFF2-40B4-BE49-F238E27FC236}">
                  <a16:creationId xmlns:a16="http://schemas.microsoft.com/office/drawing/2014/main" id="{73C46166-07E7-4516-9277-4331A8CCA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60" name="Freeform 3923">
              <a:extLst>
                <a:ext uri="{FF2B5EF4-FFF2-40B4-BE49-F238E27FC236}">
                  <a16:creationId xmlns:a16="http://schemas.microsoft.com/office/drawing/2014/main" id="{C6F01F27-159F-413D-82E5-8A8867692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61" name="Freeform 3924">
              <a:extLst>
                <a:ext uri="{FF2B5EF4-FFF2-40B4-BE49-F238E27FC236}">
                  <a16:creationId xmlns:a16="http://schemas.microsoft.com/office/drawing/2014/main" id="{FF21086D-EF06-4A8E-93B2-091C4AF4D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62" name="Freeform 3925">
              <a:extLst>
                <a:ext uri="{FF2B5EF4-FFF2-40B4-BE49-F238E27FC236}">
                  <a16:creationId xmlns:a16="http://schemas.microsoft.com/office/drawing/2014/main" id="{0066A8DA-0B66-4C98-9632-DE61632E1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63" name="Freeform 3926">
              <a:extLst>
                <a:ext uri="{FF2B5EF4-FFF2-40B4-BE49-F238E27FC236}">
                  <a16:creationId xmlns:a16="http://schemas.microsoft.com/office/drawing/2014/main" id="{D5A8C3D8-727E-4DE9-8CA6-C8DC04488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64" name="Freeform 3927">
              <a:extLst>
                <a:ext uri="{FF2B5EF4-FFF2-40B4-BE49-F238E27FC236}">
                  <a16:creationId xmlns:a16="http://schemas.microsoft.com/office/drawing/2014/main" id="{6161E5B1-660E-4771-A378-2C4AC4A93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65" name="Freeform 3928">
              <a:extLst>
                <a:ext uri="{FF2B5EF4-FFF2-40B4-BE49-F238E27FC236}">
                  <a16:creationId xmlns:a16="http://schemas.microsoft.com/office/drawing/2014/main" id="{0DC91345-F80F-43E5-8A77-FED8D5C83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66" name="Freeform 3929">
              <a:extLst>
                <a:ext uri="{FF2B5EF4-FFF2-40B4-BE49-F238E27FC236}">
                  <a16:creationId xmlns:a16="http://schemas.microsoft.com/office/drawing/2014/main" id="{71E474E7-0C62-421B-8E3C-ADF64FA37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67" name="Freeform 3930">
              <a:extLst>
                <a:ext uri="{FF2B5EF4-FFF2-40B4-BE49-F238E27FC236}">
                  <a16:creationId xmlns:a16="http://schemas.microsoft.com/office/drawing/2014/main" id="{91F93600-A341-4BDD-894B-864BC82A1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68" name="Freeform 3931">
              <a:extLst>
                <a:ext uri="{FF2B5EF4-FFF2-40B4-BE49-F238E27FC236}">
                  <a16:creationId xmlns:a16="http://schemas.microsoft.com/office/drawing/2014/main" id="{10CE2F45-6A3A-4C6E-B367-25D9B61EB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69" name="Freeform 3932">
              <a:extLst>
                <a:ext uri="{FF2B5EF4-FFF2-40B4-BE49-F238E27FC236}">
                  <a16:creationId xmlns:a16="http://schemas.microsoft.com/office/drawing/2014/main" id="{35999864-3D48-4CE7-84F8-362832086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70" name="Freeform 3933">
              <a:extLst>
                <a:ext uri="{FF2B5EF4-FFF2-40B4-BE49-F238E27FC236}">
                  <a16:creationId xmlns:a16="http://schemas.microsoft.com/office/drawing/2014/main" id="{16FC6CED-03F7-4B97-AD87-8553B0926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71" name="Freeform 3934">
              <a:extLst>
                <a:ext uri="{FF2B5EF4-FFF2-40B4-BE49-F238E27FC236}">
                  <a16:creationId xmlns:a16="http://schemas.microsoft.com/office/drawing/2014/main" id="{8A6CC548-B0A1-4F9E-A545-556A89706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72" name="Freeform 3935">
              <a:extLst>
                <a:ext uri="{FF2B5EF4-FFF2-40B4-BE49-F238E27FC236}">
                  <a16:creationId xmlns:a16="http://schemas.microsoft.com/office/drawing/2014/main" id="{E8F42993-935B-4B60-811C-603C1CFF7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73" name="Freeform 3936">
              <a:extLst>
                <a:ext uri="{FF2B5EF4-FFF2-40B4-BE49-F238E27FC236}">
                  <a16:creationId xmlns:a16="http://schemas.microsoft.com/office/drawing/2014/main" id="{230F5FDB-F30C-4696-97E1-967BF1797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74" name="Freeform 3937">
              <a:extLst>
                <a:ext uri="{FF2B5EF4-FFF2-40B4-BE49-F238E27FC236}">
                  <a16:creationId xmlns:a16="http://schemas.microsoft.com/office/drawing/2014/main" id="{7239A423-E78F-4EB4-BB7B-95855FF29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75" name="Freeform 3938">
              <a:extLst>
                <a:ext uri="{FF2B5EF4-FFF2-40B4-BE49-F238E27FC236}">
                  <a16:creationId xmlns:a16="http://schemas.microsoft.com/office/drawing/2014/main" id="{1CE2D0B5-5697-43BD-8795-CE4FD5146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76" name="Freeform 3939">
              <a:extLst>
                <a:ext uri="{FF2B5EF4-FFF2-40B4-BE49-F238E27FC236}">
                  <a16:creationId xmlns:a16="http://schemas.microsoft.com/office/drawing/2014/main" id="{54AA057E-E48F-4B99-BAD1-E78FF4678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77" name="Freeform 3940">
              <a:extLst>
                <a:ext uri="{FF2B5EF4-FFF2-40B4-BE49-F238E27FC236}">
                  <a16:creationId xmlns:a16="http://schemas.microsoft.com/office/drawing/2014/main" id="{3478179E-2AD1-476F-9560-123927C1A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78" name="Freeform 3941">
              <a:extLst>
                <a:ext uri="{FF2B5EF4-FFF2-40B4-BE49-F238E27FC236}">
                  <a16:creationId xmlns:a16="http://schemas.microsoft.com/office/drawing/2014/main" id="{320D4363-284D-4387-9E80-BCDBDB787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79" name="Freeform 3942">
              <a:extLst>
                <a:ext uri="{FF2B5EF4-FFF2-40B4-BE49-F238E27FC236}">
                  <a16:creationId xmlns:a16="http://schemas.microsoft.com/office/drawing/2014/main" id="{F4EECE98-101C-4CA1-B5D4-40C9C3726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980" name="Picture 3943">
              <a:extLst>
                <a:ext uri="{FF2B5EF4-FFF2-40B4-BE49-F238E27FC236}">
                  <a16:creationId xmlns:a16="http://schemas.microsoft.com/office/drawing/2014/main" id="{A81DB703-1A46-4F8D-98DB-E90556FCF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81" name="Groupe 1980">
            <a:extLst>
              <a:ext uri="{FF2B5EF4-FFF2-40B4-BE49-F238E27FC236}">
                <a16:creationId xmlns:a16="http://schemas.microsoft.com/office/drawing/2014/main" id="{999E7838-B2E8-4BE5-8DDF-58079DB3B5D9}"/>
              </a:ext>
            </a:extLst>
          </p:cNvPr>
          <p:cNvGrpSpPr/>
          <p:nvPr/>
        </p:nvGrpSpPr>
        <p:grpSpPr>
          <a:xfrm>
            <a:off x="8901184" y="5642420"/>
            <a:ext cx="527485" cy="567296"/>
            <a:chOff x="7412993" y="1169792"/>
            <a:chExt cx="1306513" cy="530225"/>
          </a:xfrm>
        </p:grpSpPr>
        <p:sp>
          <p:nvSpPr>
            <p:cNvPr id="1982" name="Freeform 3909">
              <a:extLst>
                <a:ext uri="{FF2B5EF4-FFF2-40B4-BE49-F238E27FC236}">
                  <a16:creationId xmlns:a16="http://schemas.microsoft.com/office/drawing/2014/main" id="{3159ED5C-AD14-400D-8415-FF9172529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83" name="Freeform 3910">
              <a:extLst>
                <a:ext uri="{FF2B5EF4-FFF2-40B4-BE49-F238E27FC236}">
                  <a16:creationId xmlns:a16="http://schemas.microsoft.com/office/drawing/2014/main" id="{FD201F1C-7D53-40E2-BED5-D9E2AB5D1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84" name="Freeform 3911">
              <a:extLst>
                <a:ext uri="{FF2B5EF4-FFF2-40B4-BE49-F238E27FC236}">
                  <a16:creationId xmlns:a16="http://schemas.microsoft.com/office/drawing/2014/main" id="{992F1C93-283C-4C01-B5DC-AB7DB7B9C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85" name="Freeform 3912">
              <a:extLst>
                <a:ext uri="{FF2B5EF4-FFF2-40B4-BE49-F238E27FC236}">
                  <a16:creationId xmlns:a16="http://schemas.microsoft.com/office/drawing/2014/main" id="{A3F69E0F-7342-4C58-A20C-643DB622C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86" name="Freeform 3913">
              <a:extLst>
                <a:ext uri="{FF2B5EF4-FFF2-40B4-BE49-F238E27FC236}">
                  <a16:creationId xmlns:a16="http://schemas.microsoft.com/office/drawing/2014/main" id="{0FEF36F3-AC3F-4699-A126-73455988E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87" name="Freeform 3914">
              <a:extLst>
                <a:ext uri="{FF2B5EF4-FFF2-40B4-BE49-F238E27FC236}">
                  <a16:creationId xmlns:a16="http://schemas.microsoft.com/office/drawing/2014/main" id="{53CE2648-2880-4571-8181-04E80F787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88" name="Freeform 3915">
              <a:extLst>
                <a:ext uri="{FF2B5EF4-FFF2-40B4-BE49-F238E27FC236}">
                  <a16:creationId xmlns:a16="http://schemas.microsoft.com/office/drawing/2014/main" id="{26C405C2-D7D2-4ADD-98E6-D80410846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89" name="Freeform 3916">
              <a:extLst>
                <a:ext uri="{FF2B5EF4-FFF2-40B4-BE49-F238E27FC236}">
                  <a16:creationId xmlns:a16="http://schemas.microsoft.com/office/drawing/2014/main" id="{64008D02-E3C4-429E-BFC1-446F08CC6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90" name="Freeform 3917">
              <a:extLst>
                <a:ext uri="{FF2B5EF4-FFF2-40B4-BE49-F238E27FC236}">
                  <a16:creationId xmlns:a16="http://schemas.microsoft.com/office/drawing/2014/main" id="{981B83A5-56D7-4747-90E7-5078316BD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 dirty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91" name="Freeform 3918">
              <a:extLst>
                <a:ext uri="{FF2B5EF4-FFF2-40B4-BE49-F238E27FC236}">
                  <a16:creationId xmlns:a16="http://schemas.microsoft.com/office/drawing/2014/main" id="{A3A5FA06-EA6F-4F82-9A70-58028DF8F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92" name="Freeform 3919">
              <a:extLst>
                <a:ext uri="{FF2B5EF4-FFF2-40B4-BE49-F238E27FC236}">
                  <a16:creationId xmlns:a16="http://schemas.microsoft.com/office/drawing/2014/main" id="{5314289E-406F-4782-8964-6E2132B24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93" name="Freeform 3920">
              <a:extLst>
                <a:ext uri="{FF2B5EF4-FFF2-40B4-BE49-F238E27FC236}">
                  <a16:creationId xmlns:a16="http://schemas.microsoft.com/office/drawing/2014/main" id="{85AA66AD-D8FA-4CA3-ACF8-E84E1EFB0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94" name="Freeform 3921">
              <a:extLst>
                <a:ext uri="{FF2B5EF4-FFF2-40B4-BE49-F238E27FC236}">
                  <a16:creationId xmlns:a16="http://schemas.microsoft.com/office/drawing/2014/main" id="{F79C5F36-26F5-4582-9D60-8C5399EB8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95" name="Freeform 3922">
              <a:extLst>
                <a:ext uri="{FF2B5EF4-FFF2-40B4-BE49-F238E27FC236}">
                  <a16:creationId xmlns:a16="http://schemas.microsoft.com/office/drawing/2014/main" id="{15CA80E1-B767-42CE-A029-4FF90F33C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96" name="Freeform 3923">
              <a:extLst>
                <a:ext uri="{FF2B5EF4-FFF2-40B4-BE49-F238E27FC236}">
                  <a16:creationId xmlns:a16="http://schemas.microsoft.com/office/drawing/2014/main" id="{7CF05874-6FF8-4A39-AC84-0F55B5AC7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97" name="Freeform 3924">
              <a:extLst>
                <a:ext uri="{FF2B5EF4-FFF2-40B4-BE49-F238E27FC236}">
                  <a16:creationId xmlns:a16="http://schemas.microsoft.com/office/drawing/2014/main" id="{EEA921FF-8029-454B-A015-CE6DBD89C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98" name="Freeform 3925">
              <a:extLst>
                <a:ext uri="{FF2B5EF4-FFF2-40B4-BE49-F238E27FC236}">
                  <a16:creationId xmlns:a16="http://schemas.microsoft.com/office/drawing/2014/main" id="{C525D58D-3417-4A55-9399-C4FC34224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99" name="Freeform 3926">
              <a:extLst>
                <a:ext uri="{FF2B5EF4-FFF2-40B4-BE49-F238E27FC236}">
                  <a16:creationId xmlns:a16="http://schemas.microsoft.com/office/drawing/2014/main" id="{0DFA6F70-B2EB-4CA3-B259-0B4A9797F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00" name="Freeform 3927">
              <a:extLst>
                <a:ext uri="{FF2B5EF4-FFF2-40B4-BE49-F238E27FC236}">
                  <a16:creationId xmlns:a16="http://schemas.microsoft.com/office/drawing/2014/main" id="{C8BAFED6-D7FC-4E5C-A366-1196EA3DC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01" name="Freeform 3928">
              <a:extLst>
                <a:ext uri="{FF2B5EF4-FFF2-40B4-BE49-F238E27FC236}">
                  <a16:creationId xmlns:a16="http://schemas.microsoft.com/office/drawing/2014/main" id="{CB7401A5-296D-4E2E-8582-EBEAD7CB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02" name="Freeform 3929">
              <a:extLst>
                <a:ext uri="{FF2B5EF4-FFF2-40B4-BE49-F238E27FC236}">
                  <a16:creationId xmlns:a16="http://schemas.microsoft.com/office/drawing/2014/main" id="{6288522E-C177-4BB3-AD89-9EF11015E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03" name="Freeform 3930">
              <a:extLst>
                <a:ext uri="{FF2B5EF4-FFF2-40B4-BE49-F238E27FC236}">
                  <a16:creationId xmlns:a16="http://schemas.microsoft.com/office/drawing/2014/main" id="{03B5EEAB-FC0A-4561-9829-2DE17216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04" name="Freeform 3931">
              <a:extLst>
                <a:ext uri="{FF2B5EF4-FFF2-40B4-BE49-F238E27FC236}">
                  <a16:creationId xmlns:a16="http://schemas.microsoft.com/office/drawing/2014/main" id="{C8548D51-A16D-4AAE-88DC-BFDC4A60C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05" name="Freeform 3932">
              <a:extLst>
                <a:ext uri="{FF2B5EF4-FFF2-40B4-BE49-F238E27FC236}">
                  <a16:creationId xmlns:a16="http://schemas.microsoft.com/office/drawing/2014/main" id="{8522C84B-0890-4042-A6CB-7671EBCE2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06" name="Freeform 3933">
              <a:extLst>
                <a:ext uri="{FF2B5EF4-FFF2-40B4-BE49-F238E27FC236}">
                  <a16:creationId xmlns:a16="http://schemas.microsoft.com/office/drawing/2014/main" id="{1145BA0A-B23D-4133-9DC8-0A942986B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07" name="Freeform 3934">
              <a:extLst>
                <a:ext uri="{FF2B5EF4-FFF2-40B4-BE49-F238E27FC236}">
                  <a16:creationId xmlns:a16="http://schemas.microsoft.com/office/drawing/2014/main" id="{627D8293-D80E-4E69-982A-7690F6AFB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08" name="Freeform 3935">
              <a:extLst>
                <a:ext uri="{FF2B5EF4-FFF2-40B4-BE49-F238E27FC236}">
                  <a16:creationId xmlns:a16="http://schemas.microsoft.com/office/drawing/2014/main" id="{67F9D915-6F0C-4B08-94A4-04021C357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09" name="Freeform 3936">
              <a:extLst>
                <a:ext uri="{FF2B5EF4-FFF2-40B4-BE49-F238E27FC236}">
                  <a16:creationId xmlns:a16="http://schemas.microsoft.com/office/drawing/2014/main" id="{16F3018D-5004-4CEE-9123-204A35DC5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10" name="Freeform 3937">
              <a:extLst>
                <a:ext uri="{FF2B5EF4-FFF2-40B4-BE49-F238E27FC236}">
                  <a16:creationId xmlns:a16="http://schemas.microsoft.com/office/drawing/2014/main" id="{67B1D3D6-13FC-4E5C-ADD4-945A2B34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11" name="Freeform 3938">
              <a:extLst>
                <a:ext uri="{FF2B5EF4-FFF2-40B4-BE49-F238E27FC236}">
                  <a16:creationId xmlns:a16="http://schemas.microsoft.com/office/drawing/2014/main" id="{9456B84D-04E4-49A4-9BBD-963F5F264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12" name="Freeform 3939">
              <a:extLst>
                <a:ext uri="{FF2B5EF4-FFF2-40B4-BE49-F238E27FC236}">
                  <a16:creationId xmlns:a16="http://schemas.microsoft.com/office/drawing/2014/main" id="{BB584740-3F04-49FD-8EFB-4C8F3F64D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13" name="Freeform 3940">
              <a:extLst>
                <a:ext uri="{FF2B5EF4-FFF2-40B4-BE49-F238E27FC236}">
                  <a16:creationId xmlns:a16="http://schemas.microsoft.com/office/drawing/2014/main" id="{A1FAB290-0280-4AD9-B970-185EA0ECC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14" name="Freeform 3941">
              <a:extLst>
                <a:ext uri="{FF2B5EF4-FFF2-40B4-BE49-F238E27FC236}">
                  <a16:creationId xmlns:a16="http://schemas.microsoft.com/office/drawing/2014/main" id="{91F716BD-61BB-483B-AD8A-7625D422D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15" name="Freeform 3942">
              <a:extLst>
                <a:ext uri="{FF2B5EF4-FFF2-40B4-BE49-F238E27FC236}">
                  <a16:creationId xmlns:a16="http://schemas.microsoft.com/office/drawing/2014/main" id="{E06F87EC-5724-4AA6-837B-BB4BCADB0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2016" name="Picture 3943">
              <a:extLst>
                <a:ext uri="{FF2B5EF4-FFF2-40B4-BE49-F238E27FC236}">
                  <a16:creationId xmlns:a16="http://schemas.microsoft.com/office/drawing/2014/main" id="{E287033D-5CCF-4A57-B7A1-2552BB0AA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17" name="Groupe 2016">
            <a:extLst>
              <a:ext uri="{FF2B5EF4-FFF2-40B4-BE49-F238E27FC236}">
                <a16:creationId xmlns:a16="http://schemas.microsoft.com/office/drawing/2014/main" id="{560BA48D-1BC7-4F67-8154-22D98A53A14F}"/>
              </a:ext>
            </a:extLst>
          </p:cNvPr>
          <p:cNvGrpSpPr/>
          <p:nvPr/>
        </p:nvGrpSpPr>
        <p:grpSpPr>
          <a:xfrm>
            <a:off x="9249610" y="5930703"/>
            <a:ext cx="527485" cy="567296"/>
            <a:chOff x="7412993" y="1169792"/>
            <a:chExt cx="1306513" cy="530225"/>
          </a:xfrm>
        </p:grpSpPr>
        <p:sp>
          <p:nvSpPr>
            <p:cNvPr id="2018" name="Freeform 3909">
              <a:extLst>
                <a:ext uri="{FF2B5EF4-FFF2-40B4-BE49-F238E27FC236}">
                  <a16:creationId xmlns:a16="http://schemas.microsoft.com/office/drawing/2014/main" id="{0709D547-77CB-4727-93E8-DD4267D61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993" y="1441303"/>
              <a:ext cx="1306513" cy="258714"/>
            </a:xfrm>
            <a:custGeom>
              <a:avLst/>
              <a:gdLst>
                <a:gd name="T0" fmla="*/ 811 w 2814"/>
                <a:gd name="T1" fmla="*/ 44 h 731"/>
                <a:gd name="T2" fmla="*/ 0 w 2814"/>
                <a:gd name="T3" fmla="*/ 216 h 731"/>
                <a:gd name="T4" fmla="*/ 0 w 2814"/>
                <a:gd name="T5" fmla="*/ 238 h 731"/>
                <a:gd name="T6" fmla="*/ 1736 w 2814"/>
                <a:gd name="T7" fmla="*/ 731 h 731"/>
                <a:gd name="T8" fmla="*/ 2814 w 2814"/>
                <a:gd name="T9" fmla="*/ 0 h 731"/>
                <a:gd name="T10" fmla="*/ 811 w 2814"/>
                <a:gd name="T11" fmla="*/ 4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4" h="731">
                  <a:moveTo>
                    <a:pt x="811" y="44"/>
                  </a:moveTo>
                  <a:lnTo>
                    <a:pt x="0" y="216"/>
                  </a:lnTo>
                  <a:lnTo>
                    <a:pt x="0" y="238"/>
                  </a:lnTo>
                  <a:lnTo>
                    <a:pt x="1736" y="731"/>
                  </a:lnTo>
                  <a:lnTo>
                    <a:pt x="2814" y="0"/>
                  </a:lnTo>
                  <a:lnTo>
                    <a:pt x="8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19" name="Freeform 3910">
              <a:extLst>
                <a:ext uri="{FF2B5EF4-FFF2-40B4-BE49-F238E27FC236}">
                  <a16:creationId xmlns:a16="http://schemas.microsoft.com/office/drawing/2014/main" id="{547B60AD-7B8B-4B30-BE61-F7E8CCCD8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883" y="1449648"/>
              <a:ext cx="1251211" cy="242023"/>
            </a:xfrm>
            <a:custGeom>
              <a:avLst/>
              <a:gdLst>
                <a:gd name="T0" fmla="*/ 1687 w 2697"/>
                <a:gd name="T1" fmla="*/ 685 h 685"/>
                <a:gd name="T2" fmla="*/ 0 w 2697"/>
                <a:gd name="T3" fmla="*/ 206 h 685"/>
                <a:gd name="T4" fmla="*/ 770 w 2697"/>
                <a:gd name="T5" fmla="*/ 43 h 685"/>
                <a:gd name="T6" fmla="*/ 2697 w 2697"/>
                <a:gd name="T7" fmla="*/ 0 h 685"/>
                <a:gd name="T8" fmla="*/ 1687 w 2697"/>
                <a:gd name="T9" fmla="*/ 6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7" h="685">
                  <a:moveTo>
                    <a:pt x="1687" y="685"/>
                  </a:moveTo>
                  <a:lnTo>
                    <a:pt x="0" y="206"/>
                  </a:lnTo>
                  <a:lnTo>
                    <a:pt x="770" y="43"/>
                  </a:lnTo>
                  <a:lnTo>
                    <a:pt x="2697" y="0"/>
                  </a:lnTo>
                  <a:lnTo>
                    <a:pt x="1687" y="68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20" name="Freeform 3911">
              <a:extLst>
                <a:ext uri="{FF2B5EF4-FFF2-40B4-BE49-F238E27FC236}">
                  <a16:creationId xmlns:a16="http://schemas.microsoft.com/office/drawing/2014/main" id="{B85F7532-F8C1-4C1F-94C8-30EBD70A1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069" y="1449648"/>
              <a:ext cx="447026" cy="170251"/>
            </a:xfrm>
            <a:custGeom>
              <a:avLst/>
              <a:gdLst>
                <a:gd name="T0" fmla="*/ 8 w 961"/>
                <a:gd name="T1" fmla="*/ 482 h 482"/>
                <a:gd name="T2" fmla="*/ 9 w 961"/>
                <a:gd name="T3" fmla="*/ 482 h 482"/>
                <a:gd name="T4" fmla="*/ 15 w 961"/>
                <a:gd name="T5" fmla="*/ 481 h 482"/>
                <a:gd name="T6" fmla="*/ 24 w 961"/>
                <a:gd name="T7" fmla="*/ 478 h 482"/>
                <a:gd name="T8" fmla="*/ 38 w 961"/>
                <a:gd name="T9" fmla="*/ 475 h 482"/>
                <a:gd name="T10" fmla="*/ 55 w 961"/>
                <a:gd name="T11" fmla="*/ 471 h 482"/>
                <a:gd name="T12" fmla="*/ 74 w 961"/>
                <a:gd name="T13" fmla="*/ 467 h 482"/>
                <a:gd name="T14" fmla="*/ 95 w 961"/>
                <a:gd name="T15" fmla="*/ 462 h 482"/>
                <a:gd name="T16" fmla="*/ 120 w 961"/>
                <a:gd name="T17" fmla="*/ 456 h 482"/>
                <a:gd name="T18" fmla="*/ 147 w 961"/>
                <a:gd name="T19" fmla="*/ 450 h 482"/>
                <a:gd name="T20" fmla="*/ 175 w 961"/>
                <a:gd name="T21" fmla="*/ 442 h 482"/>
                <a:gd name="T22" fmla="*/ 206 w 961"/>
                <a:gd name="T23" fmla="*/ 436 h 482"/>
                <a:gd name="T24" fmla="*/ 238 w 961"/>
                <a:gd name="T25" fmla="*/ 428 h 482"/>
                <a:gd name="T26" fmla="*/ 272 w 961"/>
                <a:gd name="T27" fmla="*/ 419 h 482"/>
                <a:gd name="T28" fmla="*/ 306 w 961"/>
                <a:gd name="T29" fmla="*/ 412 h 482"/>
                <a:gd name="T30" fmla="*/ 342 w 961"/>
                <a:gd name="T31" fmla="*/ 404 h 482"/>
                <a:gd name="T32" fmla="*/ 378 w 961"/>
                <a:gd name="T33" fmla="*/ 395 h 482"/>
                <a:gd name="T34" fmla="*/ 961 w 961"/>
                <a:gd name="T35" fmla="*/ 0 h 482"/>
                <a:gd name="T36" fmla="*/ 415 w 961"/>
                <a:gd name="T37" fmla="*/ 12 h 482"/>
                <a:gd name="T38" fmla="*/ 0 w 961"/>
                <a:gd name="T39" fmla="*/ 473 h 482"/>
                <a:gd name="T40" fmla="*/ 8 w 961"/>
                <a:gd name="T41" fmla="*/ 48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1" h="482">
                  <a:moveTo>
                    <a:pt x="8" y="482"/>
                  </a:moveTo>
                  <a:lnTo>
                    <a:pt x="9" y="482"/>
                  </a:lnTo>
                  <a:lnTo>
                    <a:pt x="15" y="481"/>
                  </a:lnTo>
                  <a:lnTo>
                    <a:pt x="24" y="478"/>
                  </a:lnTo>
                  <a:lnTo>
                    <a:pt x="38" y="475"/>
                  </a:lnTo>
                  <a:lnTo>
                    <a:pt x="55" y="471"/>
                  </a:lnTo>
                  <a:lnTo>
                    <a:pt x="74" y="467"/>
                  </a:lnTo>
                  <a:lnTo>
                    <a:pt x="95" y="462"/>
                  </a:lnTo>
                  <a:lnTo>
                    <a:pt x="120" y="456"/>
                  </a:lnTo>
                  <a:lnTo>
                    <a:pt x="147" y="450"/>
                  </a:lnTo>
                  <a:lnTo>
                    <a:pt x="175" y="442"/>
                  </a:lnTo>
                  <a:lnTo>
                    <a:pt x="206" y="436"/>
                  </a:lnTo>
                  <a:lnTo>
                    <a:pt x="238" y="428"/>
                  </a:lnTo>
                  <a:lnTo>
                    <a:pt x="272" y="419"/>
                  </a:lnTo>
                  <a:lnTo>
                    <a:pt x="306" y="412"/>
                  </a:lnTo>
                  <a:lnTo>
                    <a:pt x="342" y="404"/>
                  </a:lnTo>
                  <a:lnTo>
                    <a:pt x="378" y="395"/>
                  </a:lnTo>
                  <a:lnTo>
                    <a:pt x="961" y="0"/>
                  </a:lnTo>
                  <a:lnTo>
                    <a:pt x="415" y="12"/>
                  </a:lnTo>
                  <a:lnTo>
                    <a:pt x="0" y="473"/>
                  </a:lnTo>
                  <a:lnTo>
                    <a:pt x="8" y="4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21" name="Freeform 3912">
              <a:extLst>
                <a:ext uri="{FF2B5EF4-FFF2-40B4-BE49-F238E27FC236}">
                  <a16:creationId xmlns:a16="http://schemas.microsoft.com/office/drawing/2014/main" id="{D8ECBBCB-70C5-47E6-B5E3-A71E3E620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6764" y="1237670"/>
              <a:ext cx="324900" cy="381673"/>
            </a:xfrm>
            <a:custGeom>
              <a:avLst/>
              <a:gdLst>
                <a:gd name="T0" fmla="*/ 106 w 699"/>
                <a:gd name="T1" fmla="*/ 0 h 1082"/>
                <a:gd name="T2" fmla="*/ 98 w 699"/>
                <a:gd name="T3" fmla="*/ 7 h 1082"/>
                <a:gd name="T4" fmla="*/ 90 w 699"/>
                <a:gd name="T5" fmla="*/ 10 h 1082"/>
                <a:gd name="T6" fmla="*/ 0 w 699"/>
                <a:gd name="T7" fmla="*/ 1068 h 1082"/>
                <a:gd name="T8" fmla="*/ 6 w 699"/>
                <a:gd name="T9" fmla="*/ 1074 h 1082"/>
                <a:gd name="T10" fmla="*/ 12 w 699"/>
                <a:gd name="T11" fmla="*/ 1082 h 1082"/>
                <a:gd name="T12" fmla="*/ 662 w 699"/>
                <a:gd name="T13" fmla="*/ 659 h 1082"/>
                <a:gd name="T14" fmla="*/ 699 w 699"/>
                <a:gd name="T15" fmla="*/ 357 h 1082"/>
                <a:gd name="T16" fmla="*/ 106 w 699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9" h="1082">
                  <a:moveTo>
                    <a:pt x="106" y="0"/>
                  </a:moveTo>
                  <a:lnTo>
                    <a:pt x="98" y="7"/>
                  </a:lnTo>
                  <a:lnTo>
                    <a:pt x="90" y="10"/>
                  </a:lnTo>
                  <a:lnTo>
                    <a:pt x="0" y="1068"/>
                  </a:lnTo>
                  <a:lnTo>
                    <a:pt x="6" y="1074"/>
                  </a:lnTo>
                  <a:lnTo>
                    <a:pt x="12" y="1082"/>
                  </a:lnTo>
                  <a:lnTo>
                    <a:pt x="662" y="659"/>
                  </a:lnTo>
                  <a:lnTo>
                    <a:pt x="699" y="35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22" name="Freeform 3913">
              <a:extLst>
                <a:ext uri="{FF2B5EF4-FFF2-40B4-BE49-F238E27FC236}">
                  <a16:creationId xmlns:a16="http://schemas.microsoft.com/office/drawing/2014/main" id="{83CF90EE-E734-4CED-846C-6A776D937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286" y="1247684"/>
              <a:ext cx="303010" cy="359974"/>
            </a:xfrm>
            <a:custGeom>
              <a:avLst/>
              <a:gdLst>
                <a:gd name="T0" fmla="*/ 619 w 654"/>
                <a:gd name="T1" fmla="*/ 619 h 1020"/>
                <a:gd name="T2" fmla="*/ 0 w 654"/>
                <a:gd name="T3" fmla="*/ 1020 h 1020"/>
                <a:gd name="T4" fmla="*/ 87 w 654"/>
                <a:gd name="T5" fmla="*/ 0 h 1020"/>
                <a:gd name="T6" fmla="*/ 654 w 654"/>
                <a:gd name="T7" fmla="*/ 340 h 1020"/>
                <a:gd name="T8" fmla="*/ 619 w 654"/>
                <a:gd name="T9" fmla="*/ 619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1020">
                  <a:moveTo>
                    <a:pt x="619" y="619"/>
                  </a:moveTo>
                  <a:lnTo>
                    <a:pt x="0" y="1020"/>
                  </a:lnTo>
                  <a:lnTo>
                    <a:pt x="87" y="0"/>
                  </a:lnTo>
                  <a:lnTo>
                    <a:pt x="654" y="340"/>
                  </a:lnTo>
                  <a:lnTo>
                    <a:pt x="619" y="61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23" name="Freeform 3914">
              <a:extLst>
                <a:ext uri="{FF2B5EF4-FFF2-40B4-BE49-F238E27FC236}">
                  <a16:creationId xmlns:a16="http://schemas.microsoft.com/office/drawing/2014/main" id="{76D28270-17DF-4512-8584-A007C63A5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2636" y="1237113"/>
              <a:ext cx="635975" cy="382786"/>
            </a:xfrm>
            <a:custGeom>
              <a:avLst/>
              <a:gdLst>
                <a:gd name="T0" fmla="*/ 1358 w 1370"/>
                <a:gd name="T1" fmla="*/ 0 h 1084"/>
                <a:gd name="T2" fmla="*/ 0 w 1370"/>
                <a:gd name="T3" fmla="*/ 157 h 1084"/>
                <a:gd name="T4" fmla="*/ 113 w 1370"/>
                <a:gd name="T5" fmla="*/ 743 h 1084"/>
                <a:gd name="T6" fmla="*/ 1272 w 1370"/>
                <a:gd name="T7" fmla="*/ 1084 h 1084"/>
                <a:gd name="T8" fmla="*/ 1272 w 1370"/>
                <a:gd name="T9" fmla="*/ 1075 h 1084"/>
                <a:gd name="T10" fmla="*/ 1279 w 1370"/>
                <a:gd name="T11" fmla="*/ 1070 h 1084"/>
                <a:gd name="T12" fmla="*/ 1370 w 1370"/>
                <a:gd name="T13" fmla="*/ 12 h 1084"/>
                <a:gd name="T14" fmla="*/ 1364 w 1370"/>
                <a:gd name="T15" fmla="*/ 1 h 1084"/>
                <a:gd name="T16" fmla="*/ 1358 w 1370"/>
                <a:gd name="T1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0" h="1084">
                  <a:moveTo>
                    <a:pt x="1358" y="0"/>
                  </a:moveTo>
                  <a:lnTo>
                    <a:pt x="0" y="157"/>
                  </a:lnTo>
                  <a:lnTo>
                    <a:pt x="113" y="743"/>
                  </a:lnTo>
                  <a:lnTo>
                    <a:pt x="1272" y="1084"/>
                  </a:lnTo>
                  <a:lnTo>
                    <a:pt x="1272" y="1075"/>
                  </a:lnTo>
                  <a:lnTo>
                    <a:pt x="1279" y="1070"/>
                  </a:lnTo>
                  <a:lnTo>
                    <a:pt x="1370" y="12"/>
                  </a:lnTo>
                  <a:lnTo>
                    <a:pt x="1364" y="1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24" name="Freeform 3915">
              <a:extLst>
                <a:ext uri="{FF2B5EF4-FFF2-40B4-BE49-F238E27FC236}">
                  <a16:creationId xmlns:a16="http://schemas.microsoft.com/office/drawing/2014/main" id="{CE77FAA7-EBD6-4A17-98F3-96B415018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7" y="1244903"/>
              <a:ext cx="614084" cy="365538"/>
            </a:xfrm>
            <a:custGeom>
              <a:avLst/>
              <a:gdLst>
                <a:gd name="T0" fmla="*/ 1235 w 1323"/>
                <a:gd name="T1" fmla="*/ 1034 h 1034"/>
                <a:gd name="T2" fmla="*/ 108 w 1323"/>
                <a:gd name="T3" fmla="*/ 703 h 1034"/>
                <a:gd name="T4" fmla="*/ 0 w 1323"/>
                <a:gd name="T5" fmla="*/ 152 h 1034"/>
                <a:gd name="T6" fmla="*/ 1323 w 1323"/>
                <a:gd name="T7" fmla="*/ 0 h 1034"/>
                <a:gd name="T8" fmla="*/ 1235 w 1323"/>
                <a:gd name="T9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3" h="1034">
                  <a:moveTo>
                    <a:pt x="1235" y="1034"/>
                  </a:moveTo>
                  <a:lnTo>
                    <a:pt x="108" y="703"/>
                  </a:lnTo>
                  <a:lnTo>
                    <a:pt x="0" y="152"/>
                  </a:lnTo>
                  <a:lnTo>
                    <a:pt x="1323" y="0"/>
                  </a:lnTo>
                  <a:lnTo>
                    <a:pt x="1235" y="103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25" name="Freeform 3916">
              <a:extLst>
                <a:ext uri="{FF2B5EF4-FFF2-40B4-BE49-F238E27FC236}">
                  <a16:creationId xmlns:a16="http://schemas.microsoft.com/office/drawing/2014/main" id="{5605A357-CDC6-4EC9-8311-A6156D9E1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81" y="1326133"/>
              <a:ext cx="526522" cy="243692"/>
            </a:xfrm>
            <a:custGeom>
              <a:avLst/>
              <a:gdLst>
                <a:gd name="T0" fmla="*/ 0 w 1133"/>
                <a:gd name="T1" fmla="*/ 21 h 691"/>
                <a:gd name="T2" fmla="*/ 74 w 1133"/>
                <a:gd name="T3" fmla="*/ 419 h 691"/>
                <a:gd name="T4" fmla="*/ 1100 w 1133"/>
                <a:gd name="T5" fmla="*/ 691 h 691"/>
                <a:gd name="T6" fmla="*/ 1133 w 1133"/>
                <a:gd name="T7" fmla="*/ 0 h 691"/>
                <a:gd name="T8" fmla="*/ 0 w 1133"/>
                <a:gd name="T9" fmla="*/ 2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691">
                  <a:moveTo>
                    <a:pt x="0" y="21"/>
                  </a:moveTo>
                  <a:lnTo>
                    <a:pt x="74" y="419"/>
                  </a:lnTo>
                  <a:lnTo>
                    <a:pt x="1100" y="691"/>
                  </a:lnTo>
                  <a:lnTo>
                    <a:pt x="1133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26" name="Freeform 3917">
              <a:extLst>
                <a:ext uri="{FF2B5EF4-FFF2-40B4-BE49-F238E27FC236}">
                  <a16:creationId xmlns:a16="http://schemas.microsoft.com/office/drawing/2014/main" id="{5901E0C0-7443-4F2B-972B-7979700F7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227001"/>
            </a:xfrm>
            <a:custGeom>
              <a:avLst/>
              <a:gdLst>
                <a:gd name="T0" fmla="*/ 1054 w 1084"/>
                <a:gd name="T1" fmla="*/ 642 h 642"/>
                <a:gd name="T2" fmla="*/ 66 w 1084"/>
                <a:gd name="T3" fmla="*/ 381 h 642"/>
                <a:gd name="T4" fmla="*/ 0 w 1084"/>
                <a:gd name="T5" fmla="*/ 22 h 642"/>
                <a:gd name="T6" fmla="*/ 1084 w 1084"/>
                <a:gd name="T7" fmla="*/ 0 h 642"/>
                <a:gd name="T8" fmla="*/ 1054 w 1084"/>
                <a:gd name="T9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642">
                  <a:moveTo>
                    <a:pt x="1054" y="642"/>
                  </a:moveTo>
                  <a:lnTo>
                    <a:pt x="66" y="381"/>
                  </a:lnTo>
                  <a:lnTo>
                    <a:pt x="0" y="22"/>
                  </a:lnTo>
                  <a:lnTo>
                    <a:pt x="1084" y="0"/>
                  </a:lnTo>
                  <a:lnTo>
                    <a:pt x="1054" y="6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27" name="Freeform 3918">
              <a:extLst>
                <a:ext uri="{FF2B5EF4-FFF2-40B4-BE49-F238E27FC236}">
                  <a16:creationId xmlns:a16="http://schemas.microsoft.com/office/drawing/2014/main" id="{9F6CACAA-3863-4FBB-9F7B-A2462A659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0" y="1446310"/>
              <a:ext cx="463155" cy="114613"/>
            </a:xfrm>
            <a:custGeom>
              <a:avLst/>
              <a:gdLst>
                <a:gd name="T0" fmla="*/ 0 w 996"/>
                <a:gd name="T1" fmla="*/ 58 h 322"/>
                <a:gd name="T2" fmla="*/ 1 w 996"/>
                <a:gd name="T3" fmla="*/ 61 h 322"/>
                <a:gd name="T4" fmla="*/ 989 w 996"/>
                <a:gd name="T5" fmla="*/ 322 h 322"/>
                <a:gd name="T6" fmla="*/ 996 w 996"/>
                <a:gd name="T7" fmla="*/ 163 h 322"/>
                <a:gd name="T8" fmla="*/ 66 w 996"/>
                <a:gd name="T9" fmla="*/ 0 h 322"/>
                <a:gd name="T10" fmla="*/ 0 w 996"/>
                <a:gd name="T11" fmla="*/ 5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6" h="322">
                  <a:moveTo>
                    <a:pt x="0" y="58"/>
                  </a:moveTo>
                  <a:lnTo>
                    <a:pt x="1" y="61"/>
                  </a:lnTo>
                  <a:lnTo>
                    <a:pt x="989" y="322"/>
                  </a:lnTo>
                  <a:lnTo>
                    <a:pt x="996" y="163"/>
                  </a:lnTo>
                  <a:lnTo>
                    <a:pt x="6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28" name="Freeform 3919">
              <a:extLst>
                <a:ext uri="{FF2B5EF4-FFF2-40B4-BE49-F238E27FC236}">
                  <a16:creationId xmlns:a16="http://schemas.microsoft.com/office/drawing/2014/main" id="{3BB08036-4B06-4FBE-A03E-93C7E5259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697" y="1318900"/>
              <a:ext cx="250012" cy="242579"/>
            </a:xfrm>
            <a:custGeom>
              <a:avLst/>
              <a:gdLst>
                <a:gd name="T0" fmla="*/ 55 w 539"/>
                <a:gd name="T1" fmla="*/ 0 h 686"/>
                <a:gd name="T2" fmla="*/ 0 w 539"/>
                <a:gd name="T3" fmla="*/ 686 h 686"/>
                <a:gd name="T4" fmla="*/ 510 w 539"/>
                <a:gd name="T5" fmla="*/ 402 h 686"/>
                <a:gd name="T6" fmla="*/ 539 w 539"/>
                <a:gd name="T7" fmla="*/ 170 h 686"/>
                <a:gd name="T8" fmla="*/ 55 w 53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9" h="686">
                  <a:moveTo>
                    <a:pt x="55" y="0"/>
                  </a:moveTo>
                  <a:lnTo>
                    <a:pt x="0" y="686"/>
                  </a:lnTo>
                  <a:lnTo>
                    <a:pt x="510" y="402"/>
                  </a:lnTo>
                  <a:lnTo>
                    <a:pt x="539" y="17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29" name="Freeform 3920">
              <a:extLst>
                <a:ext uri="{FF2B5EF4-FFF2-40B4-BE49-F238E27FC236}">
                  <a16:creationId xmlns:a16="http://schemas.microsoft.com/office/drawing/2014/main" id="{040FBF6F-4A57-4915-A510-1110AAF00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329472"/>
              <a:ext cx="229273" cy="219212"/>
            </a:xfrm>
            <a:custGeom>
              <a:avLst/>
              <a:gdLst>
                <a:gd name="T0" fmla="*/ 465 w 491"/>
                <a:gd name="T1" fmla="*/ 359 h 620"/>
                <a:gd name="T2" fmla="*/ 0 w 491"/>
                <a:gd name="T3" fmla="*/ 620 h 620"/>
                <a:gd name="T4" fmla="*/ 50 w 491"/>
                <a:gd name="T5" fmla="*/ 0 h 620"/>
                <a:gd name="T6" fmla="*/ 491 w 491"/>
                <a:gd name="T7" fmla="*/ 155 h 620"/>
                <a:gd name="T8" fmla="*/ 465 w 491"/>
                <a:gd name="T9" fmla="*/ 35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" h="620">
                  <a:moveTo>
                    <a:pt x="465" y="359"/>
                  </a:moveTo>
                  <a:lnTo>
                    <a:pt x="0" y="620"/>
                  </a:lnTo>
                  <a:lnTo>
                    <a:pt x="50" y="0"/>
                  </a:lnTo>
                  <a:lnTo>
                    <a:pt x="491" y="155"/>
                  </a:lnTo>
                  <a:lnTo>
                    <a:pt x="465" y="359"/>
                  </a:lnTo>
                  <a:close/>
                </a:path>
              </a:pathLst>
            </a:custGeom>
            <a:solidFill>
              <a:srgbClr val="9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30" name="Freeform 3921">
              <a:extLst>
                <a:ext uri="{FF2B5EF4-FFF2-40B4-BE49-F238E27FC236}">
                  <a16:creationId xmlns:a16="http://schemas.microsoft.com/office/drawing/2014/main" id="{EBBC3E52-2626-465B-9A54-D11A3A66D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067" y="1444641"/>
              <a:ext cx="210839" cy="104042"/>
            </a:xfrm>
            <a:custGeom>
              <a:avLst/>
              <a:gdLst>
                <a:gd name="T0" fmla="*/ 16 w 453"/>
                <a:gd name="T1" fmla="*/ 86 h 293"/>
                <a:gd name="T2" fmla="*/ 0 w 453"/>
                <a:gd name="T3" fmla="*/ 293 h 293"/>
                <a:gd name="T4" fmla="*/ 453 w 453"/>
                <a:gd name="T5" fmla="*/ 40 h 293"/>
                <a:gd name="T6" fmla="*/ 393 w 453"/>
                <a:gd name="T7" fmla="*/ 0 h 293"/>
                <a:gd name="T8" fmla="*/ 16 w 453"/>
                <a:gd name="T9" fmla="*/ 8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293">
                  <a:moveTo>
                    <a:pt x="16" y="86"/>
                  </a:moveTo>
                  <a:lnTo>
                    <a:pt x="0" y="293"/>
                  </a:lnTo>
                  <a:lnTo>
                    <a:pt x="453" y="40"/>
                  </a:lnTo>
                  <a:lnTo>
                    <a:pt x="393" y="0"/>
                  </a:lnTo>
                  <a:lnTo>
                    <a:pt x="16" y="8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31" name="Freeform 3922">
              <a:extLst>
                <a:ext uri="{FF2B5EF4-FFF2-40B4-BE49-F238E27FC236}">
                  <a16:creationId xmlns:a16="http://schemas.microsoft.com/office/drawing/2014/main" id="{7FF488FB-6FDB-4C2C-8D80-70C074C9C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585" y="1399018"/>
              <a:ext cx="154385" cy="167469"/>
            </a:xfrm>
            <a:custGeom>
              <a:avLst/>
              <a:gdLst>
                <a:gd name="T0" fmla="*/ 0 w 334"/>
                <a:gd name="T1" fmla="*/ 0 h 474"/>
                <a:gd name="T2" fmla="*/ 46 w 334"/>
                <a:gd name="T3" fmla="*/ 399 h 474"/>
                <a:gd name="T4" fmla="*/ 321 w 334"/>
                <a:gd name="T5" fmla="*/ 474 h 474"/>
                <a:gd name="T6" fmla="*/ 334 w 334"/>
                <a:gd name="T7" fmla="*/ 46 h 474"/>
                <a:gd name="T8" fmla="*/ 0 w 334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474">
                  <a:moveTo>
                    <a:pt x="0" y="0"/>
                  </a:moveTo>
                  <a:lnTo>
                    <a:pt x="46" y="399"/>
                  </a:lnTo>
                  <a:lnTo>
                    <a:pt x="321" y="474"/>
                  </a:lnTo>
                  <a:lnTo>
                    <a:pt x="334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32" name="Freeform 3923">
              <a:extLst>
                <a:ext uri="{FF2B5EF4-FFF2-40B4-BE49-F238E27FC236}">
                  <a16:creationId xmlns:a16="http://schemas.microsoft.com/office/drawing/2014/main" id="{20AC6396-4694-44E8-95EF-BFC274DCD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954" y="1407920"/>
              <a:ext cx="133647" cy="148552"/>
            </a:xfrm>
            <a:custGeom>
              <a:avLst/>
              <a:gdLst>
                <a:gd name="T0" fmla="*/ 0 w 287"/>
                <a:gd name="T1" fmla="*/ 0 h 421"/>
                <a:gd name="T2" fmla="*/ 287 w 287"/>
                <a:gd name="T3" fmla="*/ 38 h 421"/>
                <a:gd name="T4" fmla="*/ 276 w 287"/>
                <a:gd name="T5" fmla="*/ 421 h 421"/>
                <a:gd name="T6" fmla="*/ 40 w 287"/>
                <a:gd name="T7" fmla="*/ 358 h 421"/>
                <a:gd name="T8" fmla="*/ 0 w 287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21">
                  <a:moveTo>
                    <a:pt x="0" y="0"/>
                  </a:moveTo>
                  <a:lnTo>
                    <a:pt x="287" y="38"/>
                  </a:lnTo>
                  <a:lnTo>
                    <a:pt x="276" y="421"/>
                  </a:lnTo>
                  <a:lnTo>
                    <a:pt x="40" y="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33" name="Freeform 3924">
              <a:extLst>
                <a:ext uri="{FF2B5EF4-FFF2-40B4-BE49-F238E27FC236}">
                  <a16:creationId xmlns:a16="http://schemas.microsoft.com/office/drawing/2014/main" id="{AEFBA57E-986B-424E-8EF8-A32CBED23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0019" y="1453543"/>
              <a:ext cx="123278" cy="102929"/>
            </a:xfrm>
            <a:custGeom>
              <a:avLst/>
              <a:gdLst>
                <a:gd name="T0" fmla="*/ 165 w 266"/>
                <a:gd name="T1" fmla="*/ 98 h 292"/>
                <a:gd name="T2" fmla="*/ 151 w 266"/>
                <a:gd name="T3" fmla="*/ 90 h 292"/>
                <a:gd name="T4" fmla="*/ 140 w 266"/>
                <a:gd name="T5" fmla="*/ 78 h 292"/>
                <a:gd name="T6" fmla="*/ 131 w 266"/>
                <a:gd name="T7" fmla="*/ 64 h 292"/>
                <a:gd name="T8" fmla="*/ 123 w 266"/>
                <a:gd name="T9" fmla="*/ 50 h 292"/>
                <a:gd name="T10" fmla="*/ 115 w 266"/>
                <a:gd name="T11" fmla="*/ 37 h 292"/>
                <a:gd name="T12" fmla="*/ 108 w 266"/>
                <a:gd name="T13" fmla="*/ 24 h 292"/>
                <a:gd name="T14" fmla="*/ 97 w 266"/>
                <a:gd name="T15" fmla="*/ 14 h 292"/>
                <a:gd name="T16" fmla="*/ 85 w 266"/>
                <a:gd name="T17" fmla="*/ 7 h 292"/>
                <a:gd name="T18" fmla="*/ 74 w 266"/>
                <a:gd name="T19" fmla="*/ 4 h 292"/>
                <a:gd name="T20" fmla="*/ 63 w 266"/>
                <a:gd name="T21" fmla="*/ 1 h 292"/>
                <a:gd name="T22" fmla="*/ 52 w 266"/>
                <a:gd name="T23" fmla="*/ 0 h 292"/>
                <a:gd name="T24" fmla="*/ 43 w 266"/>
                <a:gd name="T25" fmla="*/ 0 h 292"/>
                <a:gd name="T26" fmla="*/ 32 w 266"/>
                <a:gd name="T27" fmla="*/ 1 h 292"/>
                <a:gd name="T28" fmla="*/ 22 w 266"/>
                <a:gd name="T29" fmla="*/ 1 h 292"/>
                <a:gd name="T30" fmla="*/ 11 w 266"/>
                <a:gd name="T31" fmla="*/ 4 h 292"/>
                <a:gd name="T32" fmla="*/ 0 w 266"/>
                <a:gd name="T33" fmla="*/ 7 h 292"/>
                <a:gd name="T34" fmla="*/ 25 w 266"/>
                <a:gd name="T35" fmla="*/ 229 h 292"/>
                <a:gd name="T36" fmla="*/ 261 w 266"/>
                <a:gd name="T37" fmla="*/ 292 h 292"/>
                <a:gd name="T38" fmla="*/ 266 w 266"/>
                <a:gd name="T39" fmla="*/ 90 h 292"/>
                <a:gd name="T40" fmla="*/ 254 w 266"/>
                <a:gd name="T41" fmla="*/ 95 h 292"/>
                <a:gd name="T42" fmla="*/ 243 w 266"/>
                <a:gd name="T43" fmla="*/ 100 h 292"/>
                <a:gd name="T44" fmla="*/ 231 w 266"/>
                <a:gd name="T45" fmla="*/ 103 h 292"/>
                <a:gd name="T46" fmla="*/ 218 w 266"/>
                <a:gd name="T47" fmla="*/ 104 h 292"/>
                <a:gd name="T48" fmla="*/ 205 w 266"/>
                <a:gd name="T49" fmla="*/ 104 h 292"/>
                <a:gd name="T50" fmla="*/ 192 w 266"/>
                <a:gd name="T51" fmla="*/ 104 h 292"/>
                <a:gd name="T52" fmla="*/ 178 w 266"/>
                <a:gd name="T53" fmla="*/ 101 h 292"/>
                <a:gd name="T54" fmla="*/ 165 w 266"/>
                <a:gd name="T55" fmla="*/ 9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6" h="292">
                  <a:moveTo>
                    <a:pt x="165" y="98"/>
                  </a:moveTo>
                  <a:lnTo>
                    <a:pt x="151" y="90"/>
                  </a:lnTo>
                  <a:lnTo>
                    <a:pt x="140" y="78"/>
                  </a:lnTo>
                  <a:lnTo>
                    <a:pt x="131" y="64"/>
                  </a:lnTo>
                  <a:lnTo>
                    <a:pt x="123" y="50"/>
                  </a:lnTo>
                  <a:lnTo>
                    <a:pt x="115" y="37"/>
                  </a:lnTo>
                  <a:lnTo>
                    <a:pt x="108" y="24"/>
                  </a:lnTo>
                  <a:lnTo>
                    <a:pt x="97" y="14"/>
                  </a:lnTo>
                  <a:lnTo>
                    <a:pt x="85" y="7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2" y="1"/>
                  </a:lnTo>
                  <a:lnTo>
                    <a:pt x="22" y="1"/>
                  </a:lnTo>
                  <a:lnTo>
                    <a:pt x="11" y="4"/>
                  </a:lnTo>
                  <a:lnTo>
                    <a:pt x="0" y="7"/>
                  </a:lnTo>
                  <a:lnTo>
                    <a:pt x="25" y="229"/>
                  </a:lnTo>
                  <a:lnTo>
                    <a:pt x="261" y="292"/>
                  </a:lnTo>
                  <a:lnTo>
                    <a:pt x="266" y="90"/>
                  </a:lnTo>
                  <a:lnTo>
                    <a:pt x="254" y="95"/>
                  </a:lnTo>
                  <a:lnTo>
                    <a:pt x="243" y="100"/>
                  </a:lnTo>
                  <a:lnTo>
                    <a:pt x="231" y="103"/>
                  </a:lnTo>
                  <a:lnTo>
                    <a:pt x="218" y="104"/>
                  </a:lnTo>
                  <a:lnTo>
                    <a:pt x="205" y="104"/>
                  </a:lnTo>
                  <a:lnTo>
                    <a:pt x="192" y="104"/>
                  </a:lnTo>
                  <a:lnTo>
                    <a:pt x="178" y="101"/>
                  </a:lnTo>
                  <a:lnTo>
                    <a:pt x="16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34" name="Freeform 3925">
              <a:extLst>
                <a:ext uri="{FF2B5EF4-FFF2-40B4-BE49-F238E27FC236}">
                  <a16:creationId xmlns:a16="http://schemas.microsoft.com/office/drawing/2014/main" id="{829B0E36-CD39-48AC-A1E8-92E0C10A9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56" y="1406808"/>
              <a:ext cx="16130" cy="137425"/>
            </a:xfrm>
            <a:custGeom>
              <a:avLst/>
              <a:gdLst>
                <a:gd name="T0" fmla="*/ 0 w 36"/>
                <a:gd name="T1" fmla="*/ 1 h 390"/>
                <a:gd name="T2" fmla="*/ 15 w 36"/>
                <a:gd name="T3" fmla="*/ 390 h 390"/>
                <a:gd name="T4" fmla="*/ 36 w 36"/>
                <a:gd name="T5" fmla="*/ 390 h 390"/>
                <a:gd name="T6" fmla="*/ 21 w 36"/>
                <a:gd name="T7" fmla="*/ 0 h 390"/>
                <a:gd name="T8" fmla="*/ 0 w 36"/>
                <a:gd name="T9" fmla="*/ 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0">
                  <a:moveTo>
                    <a:pt x="0" y="1"/>
                  </a:moveTo>
                  <a:lnTo>
                    <a:pt x="15" y="390"/>
                  </a:lnTo>
                  <a:lnTo>
                    <a:pt x="36" y="390"/>
                  </a:lnTo>
                  <a:lnTo>
                    <a:pt x="2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35" name="Freeform 3926">
              <a:extLst>
                <a:ext uri="{FF2B5EF4-FFF2-40B4-BE49-F238E27FC236}">
                  <a16:creationId xmlns:a16="http://schemas.microsoft.com/office/drawing/2014/main" id="{2CE4DA14-DCB9-4FD3-A6AC-6544C8A41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222" y="1551465"/>
              <a:ext cx="102539" cy="25593"/>
            </a:xfrm>
            <a:custGeom>
              <a:avLst/>
              <a:gdLst>
                <a:gd name="T0" fmla="*/ 221 w 221"/>
                <a:gd name="T1" fmla="*/ 7 h 72"/>
                <a:gd name="T2" fmla="*/ 220 w 221"/>
                <a:gd name="T3" fmla="*/ 3 h 72"/>
                <a:gd name="T4" fmla="*/ 217 w 221"/>
                <a:gd name="T5" fmla="*/ 1 h 72"/>
                <a:gd name="T6" fmla="*/ 212 w 221"/>
                <a:gd name="T7" fmla="*/ 0 h 72"/>
                <a:gd name="T8" fmla="*/ 208 w 221"/>
                <a:gd name="T9" fmla="*/ 0 h 72"/>
                <a:gd name="T10" fmla="*/ 6 w 221"/>
                <a:gd name="T11" fmla="*/ 58 h 72"/>
                <a:gd name="T12" fmla="*/ 5 w 221"/>
                <a:gd name="T13" fmla="*/ 58 h 72"/>
                <a:gd name="T14" fmla="*/ 3 w 221"/>
                <a:gd name="T15" fmla="*/ 60 h 72"/>
                <a:gd name="T16" fmla="*/ 2 w 221"/>
                <a:gd name="T17" fmla="*/ 61 h 72"/>
                <a:gd name="T18" fmla="*/ 0 w 221"/>
                <a:gd name="T19" fmla="*/ 63 h 72"/>
                <a:gd name="T20" fmla="*/ 34 w 221"/>
                <a:gd name="T21" fmla="*/ 72 h 72"/>
                <a:gd name="T22" fmla="*/ 214 w 221"/>
                <a:gd name="T23" fmla="*/ 20 h 72"/>
                <a:gd name="T24" fmla="*/ 218 w 221"/>
                <a:gd name="T25" fmla="*/ 18 h 72"/>
                <a:gd name="T26" fmla="*/ 220 w 221"/>
                <a:gd name="T27" fmla="*/ 15 h 72"/>
                <a:gd name="T28" fmla="*/ 221 w 221"/>
                <a:gd name="T29" fmla="*/ 12 h 72"/>
                <a:gd name="T30" fmla="*/ 221 w 221"/>
                <a:gd name="T31" fmla="*/ 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72">
                  <a:moveTo>
                    <a:pt x="221" y="7"/>
                  </a:moveTo>
                  <a:lnTo>
                    <a:pt x="220" y="3"/>
                  </a:lnTo>
                  <a:lnTo>
                    <a:pt x="217" y="1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34" y="72"/>
                  </a:lnTo>
                  <a:lnTo>
                    <a:pt x="214" y="20"/>
                  </a:lnTo>
                  <a:lnTo>
                    <a:pt x="218" y="18"/>
                  </a:lnTo>
                  <a:lnTo>
                    <a:pt x="220" y="15"/>
                  </a:lnTo>
                  <a:lnTo>
                    <a:pt x="221" y="12"/>
                  </a:lnTo>
                  <a:lnTo>
                    <a:pt x="22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36" name="Freeform 3927">
              <a:extLst>
                <a:ext uri="{FF2B5EF4-FFF2-40B4-BE49-F238E27FC236}">
                  <a16:creationId xmlns:a16="http://schemas.microsoft.com/office/drawing/2014/main" id="{E92F1491-06CD-46C9-8A13-AC2E674BB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305" y="1569825"/>
              <a:ext cx="99083" cy="28375"/>
            </a:xfrm>
            <a:custGeom>
              <a:avLst/>
              <a:gdLst>
                <a:gd name="T0" fmla="*/ 212 w 212"/>
                <a:gd name="T1" fmla="*/ 8 h 80"/>
                <a:gd name="T2" fmla="*/ 210 w 212"/>
                <a:gd name="T3" fmla="*/ 3 h 80"/>
                <a:gd name="T4" fmla="*/ 207 w 212"/>
                <a:gd name="T5" fmla="*/ 1 h 80"/>
                <a:gd name="T6" fmla="*/ 203 w 212"/>
                <a:gd name="T7" fmla="*/ 0 h 80"/>
                <a:gd name="T8" fmla="*/ 198 w 212"/>
                <a:gd name="T9" fmla="*/ 0 h 80"/>
                <a:gd name="T10" fmla="*/ 4 w 212"/>
                <a:gd name="T11" fmla="*/ 66 h 80"/>
                <a:gd name="T12" fmla="*/ 3 w 212"/>
                <a:gd name="T13" fmla="*/ 68 h 80"/>
                <a:gd name="T14" fmla="*/ 1 w 212"/>
                <a:gd name="T15" fmla="*/ 68 h 80"/>
                <a:gd name="T16" fmla="*/ 0 w 212"/>
                <a:gd name="T17" fmla="*/ 69 h 80"/>
                <a:gd name="T18" fmla="*/ 0 w 212"/>
                <a:gd name="T19" fmla="*/ 71 h 80"/>
                <a:gd name="T20" fmla="*/ 30 w 212"/>
                <a:gd name="T21" fmla="*/ 80 h 80"/>
                <a:gd name="T22" fmla="*/ 206 w 212"/>
                <a:gd name="T23" fmla="*/ 21 h 80"/>
                <a:gd name="T24" fmla="*/ 209 w 212"/>
                <a:gd name="T25" fmla="*/ 18 h 80"/>
                <a:gd name="T26" fmla="*/ 212 w 212"/>
                <a:gd name="T27" fmla="*/ 15 h 80"/>
                <a:gd name="T28" fmla="*/ 212 w 212"/>
                <a:gd name="T29" fmla="*/ 11 h 80"/>
                <a:gd name="T30" fmla="*/ 212 w 212"/>
                <a:gd name="T31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80">
                  <a:moveTo>
                    <a:pt x="212" y="8"/>
                  </a:moveTo>
                  <a:lnTo>
                    <a:pt x="210" y="3"/>
                  </a:lnTo>
                  <a:lnTo>
                    <a:pt x="207" y="1"/>
                  </a:lnTo>
                  <a:lnTo>
                    <a:pt x="203" y="0"/>
                  </a:lnTo>
                  <a:lnTo>
                    <a:pt x="198" y="0"/>
                  </a:lnTo>
                  <a:lnTo>
                    <a:pt x="4" y="66"/>
                  </a:lnTo>
                  <a:lnTo>
                    <a:pt x="3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71"/>
                  </a:lnTo>
                  <a:lnTo>
                    <a:pt x="30" y="80"/>
                  </a:lnTo>
                  <a:lnTo>
                    <a:pt x="206" y="21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2" y="11"/>
                  </a:lnTo>
                  <a:lnTo>
                    <a:pt x="21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37" name="Freeform 3928">
              <a:extLst>
                <a:ext uri="{FF2B5EF4-FFF2-40B4-BE49-F238E27FC236}">
                  <a16:creationId xmlns:a16="http://schemas.microsoft.com/office/drawing/2014/main" id="{4B27ED69-CB94-46DC-91D4-310F27AD6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388" y="1589298"/>
              <a:ext cx="95627" cy="30044"/>
            </a:xfrm>
            <a:custGeom>
              <a:avLst/>
              <a:gdLst>
                <a:gd name="T0" fmla="*/ 204 w 206"/>
                <a:gd name="T1" fmla="*/ 8 h 88"/>
                <a:gd name="T2" fmla="*/ 202 w 206"/>
                <a:gd name="T3" fmla="*/ 3 h 88"/>
                <a:gd name="T4" fmla="*/ 199 w 206"/>
                <a:gd name="T5" fmla="*/ 2 h 88"/>
                <a:gd name="T6" fmla="*/ 195 w 206"/>
                <a:gd name="T7" fmla="*/ 0 h 88"/>
                <a:gd name="T8" fmla="*/ 190 w 206"/>
                <a:gd name="T9" fmla="*/ 2 h 88"/>
                <a:gd name="T10" fmla="*/ 6 w 206"/>
                <a:gd name="T11" fmla="*/ 74 h 88"/>
                <a:gd name="T12" fmla="*/ 4 w 206"/>
                <a:gd name="T13" fmla="*/ 75 h 88"/>
                <a:gd name="T14" fmla="*/ 3 w 206"/>
                <a:gd name="T15" fmla="*/ 77 h 88"/>
                <a:gd name="T16" fmla="*/ 1 w 206"/>
                <a:gd name="T17" fmla="*/ 78 h 88"/>
                <a:gd name="T18" fmla="*/ 0 w 206"/>
                <a:gd name="T19" fmla="*/ 80 h 88"/>
                <a:gd name="T20" fmla="*/ 29 w 206"/>
                <a:gd name="T21" fmla="*/ 88 h 88"/>
                <a:gd name="T22" fmla="*/ 199 w 206"/>
                <a:gd name="T23" fmla="*/ 22 h 88"/>
                <a:gd name="T24" fmla="*/ 202 w 206"/>
                <a:gd name="T25" fmla="*/ 19 h 88"/>
                <a:gd name="T26" fmla="*/ 204 w 206"/>
                <a:gd name="T27" fmla="*/ 16 h 88"/>
                <a:gd name="T28" fmla="*/ 206 w 206"/>
                <a:gd name="T29" fmla="*/ 11 h 88"/>
                <a:gd name="T30" fmla="*/ 204 w 206"/>
                <a:gd name="T31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88">
                  <a:moveTo>
                    <a:pt x="204" y="8"/>
                  </a:moveTo>
                  <a:lnTo>
                    <a:pt x="202" y="3"/>
                  </a:lnTo>
                  <a:lnTo>
                    <a:pt x="199" y="2"/>
                  </a:lnTo>
                  <a:lnTo>
                    <a:pt x="195" y="0"/>
                  </a:lnTo>
                  <a:lnTo>
                    <a:pt x="190" y="2"/>
                  </a:lnTo>
                  <a:lnTo>
                    <a:pt x="6" y="74"/>
                  </a:lnTo>
                  <a:lnTo>
                    <a:pt x="4" y="75"/>
                  </a:lnTo>
                  <a:lnTo>
                    <a:pt x="3" y="77"/>
                  </a:lnTo>
                  <a:lnTo>
                    <a:pt x="1" y="78"/>
                  </a:lnTo>
                  <a:lnTo>
                    <a:pt x="0" y="80"/>
                  </a:lnTo>
                  <a:lnTo>
                    <a:pt x="29" y="88"/>
                  </a:lnTo>
                  <a:lnTo>
                    <a:pt x="199" y="22"/>
                  </a:lnTo>
                  <a:lnTo>
                    <a:pt x="202" y="19"/>
                  </a:lnTo>
                  <a:lnTo>
                    <a:pt x="204" y="16"/>
                  </a:lnTo>
                  <a:lnTo>
                    <a:pt x="206" y="11"/>
                  </a:lnTo>
                  <a:lnTo>
                    <a:pt x="20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38" name="Freeform 3929">
              <a:extLst>
                <a:ext uri="{FF2B5EF4-FFF2-40B4-BE49-F238E27FC236}">
                  <a16:creationId xmlns:a16="http://schemas.microsoft.com/office/drawing/2014/main" id="{687E25A8-D067-410C-8442-79BB8D21D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471" y="1607659"/>
              <a:ext cx="91018" cy="32826"/>
            </a:xfrm>
            <a:custGeom>
              <a:avLst/>
              <a:gdLst>
                <a:gd name="T0" fmla="*/ 197 w 197"/>
                <a:gd name="T1" fmla="*/ 7 h 96"/>
                <a:gd name="T2" fmla="*/ 194 w 197"/>
                <a:gd name="T3" fmla="*/ 3 h 96"/>
                <a:gd name="T4" fmla="*/ 191 w 197"/>
                <a:gd name="T5" fmla="*/ 2 h 96"/>
                <a:gd name="T6" fmla="*/ 186 w 197"/>
                <a:gd name="T7" fmla="*/ 0 h 96"/>
                <a:gd name="T8" fmla="*/ 183 w 197"/>
                <a:gd name="T9" fmla="*/ 2 h 96"/>
                <a:gd name="T10" fmla="*/ 6 w 197"/>
                <a:gd name="T11" fmla="*/ 83 h 96"/>
                <a:gd name="T12" fmla="*/ 5 w 197"/>
                <a:gd name="T13" fmla="*/ 83 h 96"/>
                <a:gd name="T14" fmla="*/ 3 w 197"/>
                <a:gd name="T15" fmla="*/ 85 h 96"/>
                <a:gd name="T16" fmla="*/ 2 w 197"/>
                <a:gd name="T17" fmla="*/ 86 h 96"/>
                <a:gd name="T18" fmla="*/ 0 w 197"/>
                <a:gd name="T19" fmla="*/ 88 h 96"/>
                <a:gd name="T20" fmla="*/ 28 w 197"/>
                <a:gd name="T21" fmla="*/ 96 h 96"/>
                <a:gd name="T22" fmla="*/ 191 w 197"/>
                <a:gd name="T23" fmla="*/ 22 h 96"/>
                <a:gd name="T24" fmla="*/ 194 w 197"/>
                <a:gd name="T25" fmla="*/ 19 h 96"/>
                <a:gd name="T26" fmla="*/ 197 w 197"/>
                <a:gd name="T27" fmla="*/ 16 h 96"/>
                <a:gd name="T28" fmla="*/ 197 w 197"/>
                <a:gd name="T29" fmla="*/ 11 h 96"/>
                <a:gd name="T30" fmla="*/ 197 w 197"/>
                <a:gd name="T31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96">
                  <a:moveTo>
                    <a:pt x="197" y="7"/>
                  </a:moveTo>
                  <a:lnTo>
                    <a:pt x="194" y="3"/>
                  </a:lnTo>
                  <a:lnTo>
                    <a:pt x="191" y="2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28" y="96"/>
                  </a:lnTo>
                  <a:lnTo>
                    <a:pt x="191" y="22"/>
                  </a:lnTo>
                  <a:lnTo>
                    <a:pt x="194" y="19"/>
                  </a:lnTo>
                  <a:lnTo>
                    <a:pt x="197" y="16"/>
                  </a:lnTo>
                  <a:lnTo>
                    <a:pt x="197" y="11"/>
                  </a:lnTo>
                  <a:lnTo>
                    <a:pt x="19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39" name="Freeform 3930">
              <a:extLst>
                <a:ext uri="{FF2B5EF4-FFF2-40B4-BE49-F238E27FC236}">
                  <a16:creationId xmlns:a16="http://schemas.microsoft.com/office/drawing/2014/main" id="{E732DEE9-2D6E-47C0-9362-5689B53A2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402" y="1626576"/>
              <a:ext cx="88714" cy="36164"/>
            </a:xfrm>
            <a:custGeom>
              <a:avLst/>
              <a:gdLst>
                <a:gd name="T0" fmla="*/ 187 w 189"/>
                <a:gd name="T1" fmla="*/ 5 h 103"/>
                <a:gd name="T2" fmla="*/ 184 w 189"/>
                <a:gd name="T3" fmla="*/ 2 h 103"/>
                <a:gd name="T4" fmla="*/ 181 w 189"/>
                <a:gd name="T5" fmla="*/ 0 h 103"/>
                <a:gd name="T6" fmla="*/ 176 w 189"/>
                <a:gd name="T7" fmla="*/ 0 h 103"/>
                <a:gd name="T8" fmla="*/ 173 w 189"/>
                <a:gd name="T9" fmla="*/ 0 h 103"/>
                <a:gd name="T10" fmla="*/ 4 w 189"/>
                <a:gd name="T11" fmla="*/ 89 h 103"/>
                <a:gd name="T12" fmla="*/ 4 w 189"/>
                <a:gd name="T13" fmla="*/ 89 h 103"/>
                <a:gd name="T14" fmla="*/ 3 w 189"/>
                <a:gd name="T15" fmla="*/ 91 h 103"/>
                <a:gd name="T16" fmla="*/ 1 w 189"/>
                <a:gd name="T17" fmla="*/ 92 h 103"/>
                <a:gd name="T18" fmla="*/ 0 w 189"/>
                <a:gd name="T19" fmla="*/ 94 h 103"/>
                <a:gd name="T20" fmla="*/ 0 w 189"/>
                <a:gd name="T21" fmla="*/ 95 h 103"/>
                <a:gd name="T22" fmla="*/ 26 w 189"/>
                <a:gd name="T23" fmla="*/ 103 h 103"/>
                <a:gd name="T24" fmla="*/ 183 w 189"/>
                <a:gd name="T25" fmla="*/ 20 h 103"/>
                <a:gd name="T26" fmla="*/ 186 w 189"/>
                <a:gd name="T27" fmla="*/ 17 h 103"/>
                <a:gd name="T28" fmla="*/ 187 w 189"/>
                <a:gd name="T29" fmla="*/ 14 h 103"/>
                <a:gd name="T30" fmla="*/ 189 w 189"/>
                <a:gd name="T31" fmla="*/ 9 h 103"/>
                <a:gd name="T32" fmla="*/ 187 w 189"/>
                <a:gd name="T33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103">
                  <a:moveTo>
                    <a:pt x="187" y="5"/>
                  </a:moveTo>
                  <a:lnTo>
                    <a:pt x="184" y="2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3" y="91"/>
                  </a:lnTo>
                  <a:lnTo>
                    <a:pt x="1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6" y="103"/>
                  </a:lnTo>
                  <a:lnTo>
                    <a:pt x="183" y="20"/>
                  </a:lnTo>
                  <a:lnTo>
                    <a:pt x="186" y="17"/>
                  </a:lnTo>
                  <a:lnTo>
                    <a:pt x="187" y="14"/>
                  </a:lnTo>
                  <a:lnTo>
                    <a:pt x="189" y="9"/>
                  </a:lnTo>
                  <a:lnTo>
                    <a:pt x="18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40" name="Freeform 3931">
              <a:extLst>
                <a:ext uri="{FF2B5EF4-FFF2-40B4-BE49-F238E27FC236}">
                  <a16:creationId xmlns:a16="http://schemas.microsoft.com/office/drawing/2014/main" id="{3DF4E2C8-D891-404A-B65A-A118E0975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485" y="1644936"/>
              <a:ext cx="84105" cy="38946"/>
            </a:xfrm>
            <a:custGeom>
              <a:avLst/>
              <a:gdLst>
                <a:gd name="T0" fmla="*/ 175 w 180"/>
                <a:gd name="T1" fmla="*/ 20 h 111"/>
                <a:gd name="T2" fmla="*/ 178 w 180"/>
                <a:gd name="T3" fmla="*/ 17 h 111"/>
                <a:gd name="T4" fmla="*/ 180 w 180"/>
                <a:gd name="T5" fmla="*/ 14 h 111"/>
                <a:gd name="T6" fmla="*/ 180 w 180"/>
                <a:gd name="T7" fmla="*/ 10 h 111"/>
                <a:gd name="T8" fmla="*/ 178 w 180"/>
                <a:gd name="T9" fmla="*/ 5 h 111"/>
                <a:gd name="T10" fmla="*/ 175 w 180"/>
                <a:gd name="T11" fmla="*/ 2 h 111"/>
                <a:gd name="T12" fmla="*/ 172 w 180"/>
                <a:gd name="T13" fmla="*/ 0 h 111"/>
                <a:gd name="T14" fmla="*/ 168 w 180"/>
                <a:gd name="T15" fmla="*/ 0 h 111"/>
                <a:gd name="T16" fmla="*/ 165 w 180"/>
                <a:gd name="T17" fmla="*/ 2 h 111"/>
                <a:gd name="T18" fmla="*/ 5 w 180"/>
                <a:gd name="T19" fmla="*/ 97 h 111"/>
                <a:gd name="T20" fmla="*/ 3 w 180"/>
                <a:gd name="T21" fmla="*/ 99 h 111"/>
                <a:gd name="T22" fmla="*/ 2 w 180"/>
                <a:gd name="T23" fmla="*/ 100 h 111"/>
                <a:gd name="T24" fmla="*/ 0 w 180"/>
                <a:gd name="T25" fmla="*/ 102 h 111"/>
                <a:gd name="T26" fmla="*/ 0 w 180"/>
                <a:gd name="T27" fmla="*/ 103 h 111"/>
                <a:gd name="T28" fmla="*/ 23 w 180"/>
                <a:gd name="T29" fmla="*/ 111 h 111"/>
                <a:gd name="T30" fmla="*/ 175 w 180"/>
                <a:gd name="T31" fmla="*/ 20 h 111"/>
                <a:gd name="T32" fmla="*/ 175 w 180"/>
                <a:gd name="T33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11">
                  <a:moveTo>
                    <a:pt x="175" y="20"/>
                  </a:moveTo>
                  <a:lnTo>
                    <a:pt x="178" y="17"/>
                  </a:lnTo>
                  <a:lnTo>
                    <a:pt x="180" y="14"/>
                  </a:lnTo>
                  <a:lnTo>
                    <a:pt x="180" y="10"/>
                  </a:lnTo>
                  <a:lnTo>
                    <a:pt x="178" y="5"/>
                  </a:lnTo>
                  <a:lnTo>
                    <a:pt x="175" y="2"/>
                  </a:lnTo>
                  <a:lnTo>
                    <a:pt x="172" y="0"/>
                  </a:lnTo>
                  <a:lnTo>
                    <a:pt x="168" y="0"/>
                  </a:lnTo>
                  <a:lnTo>
                    <a:pt x="165" y="2"/>
                  </a:lnTo>
                  <a:lnTo>
                    <a:pt x="5" y="97"/>
                  </a:lnTo>
                  <a:lnTo>
                    <a:pt x="3" y="99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23" y="111"/>
                  </a:lnTo>
                  <a:lnTo>
                    <a:pt x="175" y="20"/>
                  </a:lnTo>
                  <a:lnTo>
                    <a:pt x="1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41" name="Freeform 3932">
              <a:extLst>
                <a:ext uri="{FF2B5EF4-FFF2-40B4-BE49-F238E27FC236}">
                  <a16:creationId xmlns:a16="http://schemas.microsoft.com/office/drawing/2014/main" id="{21CBED47-AF5D-4816-9EE7-3FF8A51E6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180" y="1169792"/>
              <a:ext cx="101387" cy="9458"/>
            </a:xfrm>
            <a:custGeom>
              <a:avLst/>
              <a:gdLst>
                <a:gd name="T0" fmla="*/ 207 w 218"/>
                <a:gd name="T1" fmla="*/ 0 h 27"/>
                <a:gd name="T2" fmla="*/ 9 w 218"/>
                <a:gd name="T3" fmla="*/ 7 h 27"/>
                <a:gd name="T4" fmla="*/ 6 w 218"/>
                <a:gd name="T5" fmla="*/ 8 h 27"/>
                <a:gd name="T6" fmla="*/ 3 w 218"/>
                <a:gd name="T7" fmla="*/ 10 h 27"/>
                <a:gd name="T8" fmla="*/ 2 w 218"/>
                <a:gd name="T9" fmla="*/ 13 h 27"/>
                <a:gd name="T10" fmla="*/ 0 w 218"/>
                <a:gd name="T11" fmla="*/ 17 h 27"/>
                <a:gd name="T12" fmla="*/ 2 w 218"/>
                <a:gd name="T13" fmla="*/ 22 h 27"/>
                <a:gd name="T14" fmla="*/ 3 w 218"/>
                <a:gd name="T15" fmla="*/ 25 h 27"/>
                <a:gd name="T16" fmla="*/ 6 w 218"/>
                <a:gd name="T17" fmla="*/ 27 h 27"/>
                <a:gd name="T18" fmla="*/ 11 w 218"/>
                <a:gd name="T19" fmla="*/ 27 h 27"/>
                <a:gd name="T20" fmla="*/ 207 w 218"/>
                <a:gd name="T21" fmla="*/ 22 h 27"/>
                <a:gd name="T22" fmla="*/ 212 w 218"/>
                <a:gd name="T23" fmla="*/ 20 h 27"/>
                <a:gd name="T24" fmla="*/ 215 w 218"/>
                <a:gd name="T25" fmla="*/ 19 h 27"/>
                <a:gd name="T26" fmla="*/ 217 w 218"/>
                <a:gd name="T27" fmla="*/ 16 h 27"/>
                <a:gd name="T28" fmla="*/ 218 w 218"/>
                <a:gd name="T29" fmla="*/ 11 h 27"/>
                <a:gd name="T30" fmla="*/ 217 w 218"/>
                <a:gd name="T31" fmla="*/ 7 h 27"/>
                <a:gd name="T32" fmla="*/ 215 w 218"/>
                <a:gd name="T33" fmla="*/ 4 h 27"/>
                <a:gd name="T34" fmla="*/ 212 w 218"/>
                <a:gd name="T35" fmla="*/ 2 h 27"/>
                <a:gd name="T36" fmla="*/ 207 w 218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8" h="27">
                  <a:moveTo>
                    <a:pt x="207" y="0"/>
                  </a:moveTo>
                  <a:lnTo>
                    <a:pt x="9" y="7"/>
                  </a:lnTo>
                  <a:lnTo>
                    <a:pt x="6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6" y="27"/>
                  </a:lnTo>
                  <a:lnTo>
                    <a:pt x="11" y="27"/>
                  </a:lnTo>
                  <a:lnTo>
                    <a:pt x="207" y="22"/>
                  </a:lnTo>
                  <a:lnTo>
                    <a:pt x="212" y="20"/>
                  </a:lnTo>
                  <a:lnTo>
                    <a:pt x="215" y="19"/>
                  </a:lnTo>
                  <a:lnTo>
                    <a:pt x="217" y="16"/>
                  </a:lnTo>
                  <a:lnTo>
                    <a:pt x="218" y="11"/>
                  </a:lnTo>
                  <a:lnTo>
                    <a:pt x="217" y="7"/>
                  </a:lnTo>
                  <a:lnTo>
                    <a:pt x="215" y="4"/>
                  </a:lnTo>
                  <a:lnTo>
                    <a:pt x="212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42" name="Freeform 3933">
              <a:extLst>
                <a:ext uri="{FF2B5EF4-FFF2-40B4-BE49-F238E27FC236}">
                  <a16:creationId xmlns:a16="http://schemas.microsoft.com/office/drawing/2014/main" id="{1E63424E-3997-4384-8889-E26EA2314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7268" y="1200393"/>
              <a:ext cx="71432" cy="23924"/>
            </a:xfrm>
            <a:custGeom>
              <a:avLst/>
              <a:gdLst>
                <a:gd name="T0" fmla="*/ 148 w 155"/>
                <a:gd name="T1" fmla="*/ 48 h 70"/>
                <a:gd name="T2" fmla="*/ 148 w 155"/>
                <a:gd name="T3" fmla="*/ 48 h 70"/>
                <a:gd name="T4" fmla="*/ 16 w 155"/>
                <a:gd name="T5" fmla="*/ 0 h 70"/>
                <a:gd name="T6" fmla="*/ 16 w 155"/>
                <a:gd name="T7" fmla="*/ 0 h 70"/>
                <a:gd name="T8" fmla="*/ 11 w 155"/>
                <a:gd name="T9" fmla="*/ 0 h 70"/>
                <a:gd name="T10" fmla="*/ 6 w 155"/>
                <a:gd name="T11" fmla="*/ 0 h 70"/>
                <a:gd name="T12" fmla="*/ 3 w 155"/>
                <a:gd name="T13" fmla="*/ 4 h 70"/>
                <a:gd name="T14" fmla="*/ 2 w 155"/>
                <a:gd name="T15" fmla="*/ 7 h 70"/>
                <a:gd name="T16" fmla="*/ 0 w 155"/>
                <a:gd name="T17" fmla="*/ 11 h 70"/>
                <a:gd name="T18" fmla="*/ 2 w 155"/>
                <a:gd name="T19" fmla="*/ 16 h 70"/>
                <a:gd name="T20" fmla="*/ 3 w 155"/>
                <a:gd name="T21" fmla="*/ 19 h 70"/>
                <a:gd name="T22" fmla="*/ 8 w 155"/>
                <a:gd name="T23" fmla="*/ 20 h 70"/>
                <a:gd name="T24" fmla="*/ 8 w 155"/>
                <a:gd name="T25" fmla="*/ 20 h 70"/>
                <a:gd name="T26" fmla="*/ 142 w 155"/>
                <a:gd name="T27" fmla="*/ 68 h 70"/>
                <a:gd name="T28" fmla="*/ 142 w 155"/>
                <a:gd name="T29" fmla="*/ 68 h 70"/>
                <a:gd name="T30" fmla="*/ 145 w 155"/>
                <a:gd name="T31" fmla="*/ 70 h 70"/>
                <a:gd name="T32" fmla="*/ 149 w 155"/>
                <a:gd name="T33" fmla="*/ 68 h 70"/>
                <a:gd name="T34" fmla="*/ 152 w 155"/>
                <a:gd name="T35" fmla="*/ 67 h 70"/>
                <a:gd name="T36" fmla="*/ 155 w 155"/>
                <a:gd name="T37" fmla="*/ 62 h 70"/>
                <a:gd name="T38" fmla="*/ 155 w 155"/>
                <a:gd name="T39" fmla="*/ 59 h 70"/>
                <a:gd name="T40" fmla="*/ 154 w 155"/>
                <a:gd name="T41" fmla="*/ 54 h 70"/>
                <a:gd name="T42" fmla="*/ 152 w 155"/>
                <a:gd name="T43" fmla="*/ 51 h 70"/>
                <a:gd name="T44" fmla="*/ 148 w 155"/>
                <a:gd name="T45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70">
                  <a:moveTo>
                    <a:pt x="148" y="48"/>
                  </a:moveTo>
                  <a:lnTo>
                    <a:pt x="148" y="4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5" y="70"/>
                  </a:lnTo>
                  <a:lnTo>
                    <a:pt x="149" y="68"/>
                  </a:lnTo>
                  <a:lnTo>
                    <a:pt x="152" y="67"/>
                  </a:lnTo>
                  <a:lnTo>
                    <a:pt x="155" y="62"/>
                  </a:lnTo>
                  <a:lnTo>
                    <a:pt x="155" y="59"/>
                  </a:lnTo>
                  <a:lnTo>
                    <a:pt x="154" y="54"/>
                  </a:lnTo>
                  <a:lnTo>
                    <a:pt x="152" y="51"/>
                  </a:lnTo>
                  <a:lnTo>
                    <a:pt x="14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43" name="Freeform 3934">
              <a:extLst>
                <a:ext uri="{FF2B5EF4-FFF2-40B4-BE49-F238E27FC236}">
                  <a16:creationId xmlns:a16="http://schemas.microsoft.com/office/drawing/2014/main" id="{856F101C-7CBC-4116-9BB8-07D94B7E2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155" y="1333923"/>
              <a:ext cx="503480" cy="40615"/>
            </a:xfrm>
            <a:custGeom>
              <a:avLst/>
              <a:gdLst>
                <a:gd name="T0" fmla="*/ 200 w 1084"/>
                <a:gd name="T1" fmla="*/ 108 h 117"/>
                <a:gd name="T2" fmla="*/ 221 w 1084"/>
                <a:gd name="T3" fmla="*/ 102 h 117"/>
                <a:gd name="T4" fmla="*/ 244 w 1084"/>
                <a:gd name="T5" fmla="*/ 96 h 117"/>
                <a:gd name="T6" fmla="*/ 266 w 1084"/>
                <a:gd name="T7" fmla="*/ 88 h 117"/>
                <a:gd name="T8" fmla="*/ 287 w 1084"/>
                <a:gd name="T9" fmla="*/ 82 h 117"/>
                <a:gd name="T10" fmla="*/ 310 w 1084"/>
                <a:gd name="T11" fmla="*/ 76 h 117"/>
                <a:gd name="T12" fmla="*/ 332 w 1084"/>
                <a:gd name="T13" fmla="*/ 69 h 117"/>
                <a:gd name="T14" fmla="*/ 353 w 1084"/>
                <a:gd name="T15" fmla="*/ 63 h 117"/>
                <a:gd name="T16" fmla="*/ 375 w 1084"/>
                <a:gd name="T17" fmla="*/ 59 h 117"/>
                <a:gd name="T18" fmla="*/ 396 w 1084"/>
                <a:gd name="T19" fmla="*/ 54 h 117"/>
                <a:gd name="T20" fmla="*/ 418 w 1084"/>
                <a:gd name="T21" fmla="*/ 51 h 117"/>
                <a:gd name="T22" fmla="*/ 438 w 1084"/>
                <a:gd name="T23" fmla="*/ 49 h 117"/>
                <a:gd name="T24" fmla="*/ 459 w 1084"/>
                <a:gd name="T25" fmla="*/ 49 h 117"/>
                <a:gd name="T26" fmla="*/ 479 w 1084"/>
                <a:gd name="T27" fmla="*/ 49 h 117"/>
                <a:gd name="T28" fmla="*/ 501 w 1084"/>
                <a:gd name="T29" fmla="*/ 53 h 117"/>
                <a:gd name="T30" fmla="*/ 521 w 1084"/>
                <a:gd name="T31" fmla="*/ 57 h 117"/>
                <a:gd name="T32" fmla="*/ 541 w 1084"/>
                <a:gd name="T33" fmla="*/ 65 h 117"/>
                <a:gd name="T34" fmla="*/ 564 w 1084"/>
                <a:gd name="T35" fmla="*/ 76 h 117"/>
                <a:gd name="T36" fmla="*/ 585 w 1084"/>
                <a:gd name="T37" fmla="*/ 86 h 117"/>
                <a:gd name="T38" fmla="*/ 608 w 1084"/>
                <a:gd name="T39" fmla="*/ 97 h 117"/>
                <a:gd name="T40" fmla="*/ 630 w 1084"/>
                <a:gd name="T41" fmla="*/ 106 h 117"/>
                <a:gd name="T42" fmla="*/ 653 w 1084"/>
                <a:gd name="T43" fmla="*/ 114 h 117"/>
                <a:gd name="T44" fmla="*/ 676 w 1084"/>
                <a:gd name="T45" fmla="*/ 117 h 117"/>
                <a:gd name="T46" fmla="*/ 699 w 1084"/>
                <a:gd name="T47" fmla="*/ 117 h 117"/>
                <a:gd name="T48" fmla="*/ 722 w 1084"/>
                <a:gd name="T49" fmla="*/ 112 h 117"/>
                <a:gd name="T50" fmla="*/ 743 w 1084"/>
                <a:gd name="T51" fmla="*/ 106 h 117"/>
                <a:gd name="T52" fmla="*/ 766 w 1084"/>
                <a:gd name="T53" fmla="*/ 100 h 117"/>
                <a:gd name="T54" fmla="*/ 788 w 1084"/>
                <a:gd name="T55" fmla="*/ 92 h 117"/>
                <a:gd name="T56" fmla="*/ 811 w 1084"/>
                <a:gd name="T57" fmla="*/ 86 h 117"/>
                <a:gd name="T58" fmla="*/ 834 w 1084"/>
                <a:gd name="T59" fmla="*/ 80 h 117"/>
                <a:gd name="T60" fmla="*/ 857 w 1084"/>
                <a:gd name="T61" fmla="*/ 74 h 117"/>
                <a:gd name="T62" fmla="*/ 880 w 1084"/>
                <a:gd name="T63" fmla="*/ 69 h 117"/>
                <a:gd name="T64" fmla="*/ 902 w 1084"/>
                <a:gd name="T65" fmla="*/ 65 h 117"/>
                <a:gd name="T66" fmla="*/ 925 w 1084"/>
                <a:gd name="T67" fmla="*/ 60 h 117"/>
                <a:gd name="T68" fmla="*/ 948 w 1084"/>
                <a:gd name="T69" fmla="*/ 59 h 117"/>
                <a:gd name="T70" fmla="*/ 971 w 1084"/>
                <a:gd name="T71" fmla="*/ 57 h 117"/>
                <a:gd name="T72" fmla="*/ 992 w 1084"/>
                <a:gd name="T73" fmla="*/ 57 h 117"/>
                <a:gd name="T74" fmla="*/ 1015 w 1084"/>
                <a:gd name="T75" fmla="*/ 59 h 117"/>
                <a:gd name="T76" fmla="*/ 1038 w 1084"/>
                <a:gd name="T77" fmla="*/ 63 h 117"/>
                <a:gd name="T78" fmla="*/ 1060 w 1084"/>
                <a:gd name="T79" fmla="*/ 69 h 117"/>
                <a:gd name="T80" fmla="*/ 1081 w 1084"/>
                <a:gd name="T81" fmla="*/ 77 h 117"/>
                <a:gd name="T82" fmla="*/ 1084 w 1084"/>
                <a:gd name="T83" fmla="*/ 0 h 117"/>
                <a:gd name="T84" fmla="*/ 0 w 1084"/>
                <a:gd name="T85" fmla="*/ 22 h 117"/>
                <a:gd name="T86" fmla="*/ 11 w 1084"/>
                <a:gd name="T87" fmla="*/ 85 h 117"/>
                <a:gd name="T88" fmla="*/ 32 w 1084"/>
                <a:gd name="T89" fmla="*/ 94 h 117"/>
                <a:gd name="T90" fmla="*/ 55 w 1084"/>
                <a:gd name="T91" fmla="*/ 103 h 117"/>
                <a:gd name="T92" fmla="*/ 78 w 1084"/>
                <a:gd name="T93" fmla="*/ 108 h 117"/>
                <a:gd name="T94" fmla="*/ 101 w 1084"/>
                <a:gd name="T95" fmla="*/ 112 h 117"/>
                <a:gd name="T96" fmla="*/ 126 w 1084"/>
                <a:gd name="T97" fmla="*/ 114 h 117"/>
                <a:gd name="T98" fmla="*/ 151 w 1084"/>
                <a:gd name="T99" fmla="*/ 114 h 117"/>
                <a:gd name="T100" fmla="*/ 175 w 1084"/>
                <a:gd name="T101" fmla="*/ 112 h 117"/>
                <a:gd name="T102" fmla="*/ 200 w 1084"/>
                <a:gd name="T103" fmla="*/ 10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4" h="117">
                  <a:moveTo>
                    <a:pt x="200" y="108"/>
                  </a:moveTo>
                  <a:lnTo>
                    <a:pt x="221" y="102"/>
                  </a:lnTo>
                  <a:lnTo>
                    <a:pt x="244" y="96"/>
                  </a:lnTo>
                  <a:lnTo>
                    <a:pt x="266" y="88"/>
                  </a:lnTo>
                  <a:lnTo>
                    <a:pt x="287" y="82"/>
                  </a:lnTo>
                  <a:lnTo>
                    <a:pt x="310" y="76"/>
                  </a:lnTo>
                  <a:lnTo>
                    <a:pt x="332" y="69"/>
                  </a:lnTo>
                  <a:lnTo>
                    <a:pt x="353" y="63"/>
                  </a:lnTo>
                  <a:lnTo>
                    <a:pt x="375" y="59"/>
                  </a:lnTo>
                  <a:lnTo>
                    <a:pt x="396" y="54"/>
                  </a:lnTo>
                  <a:lnTo>
                    <a:pt x="418" y="51"/>
                  </a:lnTo>
                  <a:lnTo>
                    <a:pt x="438" y="49"/>
                  </a:lnTo>
                  <a:lnTo>
                    <a:pt x="459" y="49"/>
                  </a:lnTo>
                  <a:lnTo>
                    <a:pt x="479" y="49"/>
                  </a:lnTo>
                  <a:lnTo>
                    <a:pt x="501" y="53"/>
                  </a:lnTo>
                  <a:lnTo>
                    <a:pt x="521" y="57"/>
                  </a:lnTo>
                  <a:lnTo>
                    <a:pt x="541" y="65"/>
                  </a:lnTo>
                  <a:lnTo>
                    <a:pt x="564" y="76"/>
                  </a:lnTo>
                  <a:lnTo>
                    <a:pt x="585" y="86"/>
                  </a:lnTo>
                  <a:lnTo>
                    <a:pt x="608" y="97"/>
                  </a:lnTo>
                  <a:lnTo>
                    <a:pt x="630" y="106"/>
                  </a:lnTo>
                  <a:lnTo>
                    <a:pt x="653" y="114"/>
                  </a:lnTo>
                  <a:lnTo>
                    <a:pt x="676" y="117"/>
                  </a:lnTo>
                  <a:lnTo>
                    <a:pt x="699" y="117"/>
                  </a:lnTo>
                  <a:lnTo>
                    <a:pt x="722" y="112"/>
                  </a:lnTo>
                  <a:lnTo>
                    <a:pt x="743" y="106"/>
                  </a:lnTo>
                  <a:lnTo>
                    <a:pt x="766" y="100"/>
                  </a:lnTo>
                  <a:lnTo>
                    <a:pt x="788" y="92"/>
                  </a:lnTo>
                  <a:lnTo>
                    <a:pt x="811" y="86"/>
                  </a:lnTo>
                  <a:lnTo>
                    <a:pt x="834" y="80"/>
                  </a:lnTo>
                  <a:lnTo>
                    <a:pt x="857" y="74"/>
                  </a:lnTo>
                  <a:lnTo>
                    <a:pt x="880" y="69"/>
                  </a:lnTo>
                  <a:lnTo>
                    <a:pt x="902" y="65"/>
                  </a:lnTo>
                  <a:lnTo>
                    <a:pt x="925" y="60"/>
                  </a:lnTo>
                  <a:lnTo>
                    <a:pt x="948" y="59"/>
                  </a:lnTo>
                  <a:lnTo>
                    <a:pt x="971" y="57"/>
                  </a:lnTo>
                  <a:lnTo>
                    <a:pt x="992" y="57"/>
                  </a:lnTo>
                  <a:lnTo>
                    <a:pt x="1015" y="59"/>
                  </a:lnTo>
                  <a:lnTo>
                    <a:pt x="1038" y="63"/>
                  </a:lnTo>
                  <a:lnTo>
                    <a:pt x="1060" y="69"/>
                  </a:lnTo>
                  <a:lnTo>
                    <a:pt x="1081" y="77"/>
                  </a:lnTo>
                  <a:lnTo>
                    <a:pt x="1084" y="0"/>
                  </a:lnTo>
                  <a:lnTo>
                    <a:pt x="0" y="22"/>
                  </a:lnTo>
                  <a:lnTo>
                    <a:pt x="11" y="85"/>
                  </a:lnTo>
                  <a:lnTo>
                    <a:pt x="32" y="94"/>
                  </a:lnTo>
                  <a:lnTo>
                    <a:pt x="55" y="103"/>
                  </a:lnTo>
                  <a:lnTo>
                    <a:pt x="78" y="108"/>
                  </a:lnTo>
                  <a:lnTo>
                    <a:pt x="101" y="112"/>
                  </a:lnTo>
                  <a:lnTo>
                    <a:pt x="126" y="114"/>
                  </a:lnTo>
                  <a:lnTo>
                    <a:pt x="151" y="114"/>
                  </a:lnTo>
                  <a:lnTo>
                    <a:pt x="175" y="112"/>
                  </a:lnTo>
                  <a:lnTo>
                    <a:pt x="200" y="10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44" name="Freeform 3935">
              <a:extLst>
                <a:ext uri="{FF2B5EF4-FFF2-40B4-BE49-F238E27FC236}">
                  <a16:creationId xmlns:a16="http://schemas.microsoft.com/office/drawing/2014/main" id="{F1EDEC74-AB99-44E9-89C1-843A688AE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805" y="1329472"/>
              <a:ext cx="208535" cy="71772"/>
            </a:xfrm>
            <a:custGeom>
              <a:avLst/>
              <a:gdLst>
                <a:gd name="T0" fmla="*/ 104 w 448"/>
                <a:gd name="T1" fmla="*/ 114 h 203"/>
                <a:gd name="T2" fmla="*/ 116 w 448"/>
                <a:gd name="T3" fmla="*/ 131 h 203"/>
                <a:gd name="T4" fmla="*/ 130 w 448"/>
                <a:gd name="T5" fmla="*/ 144 h 203"/>
                <a:gd name="T6" fmla="*/ 146 w 448"/>
                <a:gd name="T7" fmla="*/ 157 h 203"/>
                <a:gd name="T8" fmla="*/ 161 w 448"/>
                <a:gd name="T9" fmla="*/ 166 h 203"/>
                <a:gd name="T10" fmla="*/ 178 w 448"/>
                <a:gd name="T11" fmla="*/ 172 h 203"/>
                <a:gd name="T12" fmla="*/ 195 w 448"/>
                <a:gd name="T13" fmla="*/ 177 h 203"/>
                <a:gd name="T14" fmla="*/ 212 w 448"/>
                <a:gd name="T15" fmla="*/ 180 h 203"/>
                <a:gd name="T16" fmla="*/ 230 w 448"/>
                <a:gd name="T17" fmla="*/ 181 h 203"/>
                <a:gd name="T18" fmla="*/ 248 w 448"/>
                <a:gd name="T19" fmla="*/ 183 h 203"/>
                <a:gd name="T20" fmla="*/ 267 w 448"/>
                <a:gd name="T21" fmla="*/ 183 h 203"/>
                <a:gd name="T22" fmla="*/ 285 w 448"/>
                <a:gd name="T23" fmla="*/ 183 h 203"/>
                <a:gd name="T24" fmla="*/ 304 w 448"/>
                <a:gd name="T25" fmla="*/ 183 h 203"/>
                <a:gd name="T26" fmla="*/ 322 w 448"/>
                <a:gd name="T27" fmla="*/ 183 h 203"/>
                <a:gd name="T28" fmla="*/ 341 w 448"/>
                <a:gd name="T29" fmla="*/ 184 h 203"/>
                <a:gd name="T30" fmla="*/ 359 w 448"/>
                <a:gd name="T31" fmla="*/ 186 h 203"/>
                <a:gd name="T32" fmla="*/ 376 w 448"/>
                <a:gd name="T33" fmla="*/ 189 h 203"/>
                <a:gd name="T34" fmla="*/ 384 w 448"/>
                <a:gd name="T35" fmla="*/ 190 h 203"/>
                <a:gd name="T36" fmla="*/ 393 w 448"/>
                <a:gd name="T37" fmla="*/ 194 h 203"/>
                <a:gd name="T38" fmla="*/ 400 w 448"/>
                <a:gd name="T39" fmla="*/ 195 h 203"/>
                <a:gd name="T40" fmla="*/ 410 w 448"/>
                <a:gd name="T41" fmla="*/ 197 h 203"/>
                <a:gd name="T42" fmla="*/ 417 w 448"/>
                <a:gd name="T43" fmla="*/ 200 h 203"/>
                <a:gd name="T44" fmla="*/ 425 w 448"/>
                <a:gd name="T45" fmla="*/ 201 h 203"/>
                <a:gd name="T46" fmla="*/ 434 w 448"/>
                <a:gd name="T47" fmla="*/ 201 h 203"/>
                <a:gd name="T48" fmla="*/ 442 w 448"/>
                <a:gd name="T49" fmla="*/ 203 h 203"/>
                <a:gd name="T50" fmla="*/ 448 w 448"/>
                <a:gd name="T51" fmla="*/ 155 h 203"/>
                <a:gd name="T52" fmla="*/ 7 w 448"/>
                <a:gd name="T53" fmla="*/ 0 h 203"/>
                <a:gd name="T54" fmla="*/ 0 w 448"/>
                <a:gd name="T55" fmla="*/ 89 h 203"/>
                <a:gd name="T56" fmla="*/ 15 w 448"/>
                <a:gd name="T57" fmla="*/ 88 h 203"/>
                <a:gd name="T58" fmla="*/ 30 w 448"/>
                <a:gd name="T59" fmla="*/ 86 h 203"/>
                <a:gd name="T60" fmla="*/ 46 w 448"/>
                <a:gd name="T61" fmla="*/ 86 h 203"/>
                <a:gd name="T62" fmla="*/ 59 w 448"/>
                <a:gd name="T63" fmla="*/ 86 h 203"/>
                <a:gd name="T64" fmla="*/ 72 w 448"/>
                <a:gd name="T65" fmla="*/ 89 h 203"/>
                <a:gd name="T66" fmla="*/ 84 w 448"/>
                <a:gd name="T67" fmla="*/ 95 h 203"/>
                <a:gd name="T68" fmla="*/ 95 w 448"/>
                <a:gd name="T69" fmla="*/ 103 h 203"/>
                <a:gd name="T70" fmla="*/ 104 w 448"/>
                <a:gd name="T71" fmla="*/ 11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203">
                  <a:moveTo>
                    <a:pt x="104" y="114"/>
                  </a:moveTo>
                  <a:lnTo>
                    <a:pt x="116" y="131"/>
                  </a:lnTo>
                  <a:lnTo>
                    <a:pt x="130" y="144"/>
                  </a:lnTo>
                  <a:lnTo>
                    <a:pt x="146" y="157"/>
                  </a:lnTo>
                  <a:lnTo>
                    <a:pt x="161" y="166"/>
                  </a:lnTo>
                  <a:lnTo>
                    <a:pt x="178" y="172"/>
                  </a:lnTo>
                  <a:lnTo>
                    <a:pt x="195" y="177"/>
                  </a:lnTo>
                  <a:lnTo>
                    <a:pt x="212" y="180"/>
                  </a:lnTo>
                  <a:lnTo>
                    <a:pt x="230" y="181"/>
                  </a:lnTo>
                  <a:lnTo>
                    <a:pt x="248" y="183"/>
                  </a:lnTo>
                  <a:lnTo>
                    <a:pt x="267" y="183"/>
                  </a:lnTo>
                  <a:lnTo>
                    <a:pt x="285" y="183"/>
                  </a:lnTo>
                  <a:lnTo>
                    <a:pt x="304" y="183"/>
                  </a:lnTo>
                  <a:lnTo>
                    <a:pt x="322" y="183"/>
                  </a:lnTo>
                  <a:lnTo>
                    <a:pt x="341" y="184"/>
                  </a:lnTo>
                  <a:lnTo>
                    <a:pt x="359" y="186"/>
                  </a:lnTo>
                  <a:lnTo>
                    <a:pt x="376" y="189"/>
                  </a:lnTo>
                  <a:lnTo>
                    <a:pt x="384" y="190"/>
                  </a:lnTo>
                  <a:lnTo>
                    <a:pt x="393" y="194"/>
                  </a:lnTo>
                  <a:lnTo>
                    <a:pt x="400" y="195"/>
                  </a:lnTo>
                  <a:lnTo>
                    <a:pt x="410" y="197"/>
                  </a:lnTo>
                  <a:lnTo>
                    <a:pt x="417" y="200"/>
                  </a:lnTo>
                  <a:lnTo>
                    <a:pt x="425" y="201"/>
                  </a:lnTo>
                  <a:lnTo>
                    <a:pt x="434" y="201"/>
                  </a:lnTo>
                  <a:lnTo>
                    <a:pt x="442" y="203"/>
                  </a:lnTo>
                  <a:lnTo>
                    <a:pt x="448" y="155"/>
                  </a:lnTo>
                  <a:lnTo>
                    <a:pt x="7" y="0"/>
                  </a:lnTo>
                  <a:lnTo>
                    <a:pt x="0" y="89"/>
                  </a:lnTo>
                  <a:lnTo>
                    <a:pt x="15" y="88"/>
                  </a:lnTo>
                  <a:lnTo>
                    <a:pt x="30" y="86"/>
                  </a:lnTo>
                  <a:lnTo>
                    <a:pt x="46" y="86"/>
                  </a:lnTo>
                  <a:lnTo>
                    <a:pt x="59" y="86"/>
                  </a:lnTo>
                  <a:lnTo>
                    <a:pt x="72" y="89"/>
                  </a:lnTo>
                  <a:lnTo>
                    <a:pt x="84" y="95"/>
                  </a:lnTo>
                  <a:lnTo>
                    <a:pt x="95" y="103"/>
                  </a:lnTo>
                  <a:lnTo>
                    <a:pt x="104" y="11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45" name="Freeform 3936">
              <a:extLst>
                <a:ext uri="{FF2B5EF4-FFF2-40B4-BE49-F238E27FC236}">
                  <a16:creationId xmlns:a16="http://schemas.microsoft.com/office/drawing/2014/main" id="{835CAB4D-1ADB-4F55-B46F-4EB66D50A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85" y="1490264"/>
              <a:ext cx="82953" cy="22255"/>
            </a:xfrm>
            <a:custGeom>
              <a:avLst/>
              <a:gdLst>
                <a:gd name="T0" fmla="*/ 3 w 176"/>
                <a:gd name="T1" fmla="*/ 0 h 64"/>
                <a:gd name="T2" fmla="*/ 0 w 176"/>
                <a:gd name="T3" fmla="*/ 24 h 64"/>
                <a:gd name="T4" fmla="*/ 176 w 176"/>
                <a:gd name="T5" fmla="*/ 64 h 64"/>
                <a:gd name="T6" fmla="*/ 173 w 176"/>
                <a:gd name="T7" fmla="*/ 29 h 64"/>
                <a:gd name="T8" fmla="*/ 3 w 17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64">
                  <a:moveTo>
                    <a:pt x="3" y="0"/>
                  </a:moveTo>
                  <a:lnTo>
                    <a:pt x="0" y="24"/>
                  </a:lnTo>
                  <a:lnTo>
                    <a:pt x="176" y="64"/>
                  </a:lnTo>
                  <a:lnTo>
                    <a:pt x="173" y="2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46" name="Freeform 3937">
              <a:extLst>
                <a:ext uri="{FF2B5EF4-FFF2-40B4-BE49-F238E27FC236}">
                  <a16:creationId xmlns:a16="http://schemas.microsoft.com/office/drawing/2014/main" id="{B746E94A-88E9-4F2A-8F72-97CD731CB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215" y="1345606"/>
              <a:ext cx="197014" cy="51186"/>
            </a:xfrm>
            <a:custGeom>
              <a:avLst/>
              <a:gdLst>
                <a:gd name="T0" fmla="*/ 169 w 351"/>
                <a:gd name="T1" fmla="*/ 129 h 132"/>
                <a:gd name="T2" fmla="*/ 197 w 351"/>
                <a:gd name="T3" fmla="*/ 131 h 132"/>
                <a:gd name="T4" fmla="*/ 223 w 351"/>
                <a:gd name="T5" fmla="*/ 132 h 132"/>
                <a:gd name="T6" fmla="*/ 249 w 351"/>
                <a:gd name="T7" fmla="*/ 131 h 132"/>
                <a:gd name="T8" fmla="*/ 272 w 351"/>
                <a:gd name="T9" fmla="*/ 129 h 132"/>
                <a:gd name="T10" fmla="*/ 292 w 351"/>
                <a:gd name="T11" fmla="*/ 126 h 132"/>
                <a:gd name="T12" fmla="*/ 311 w 351"/>
                <a:gd name="T13" fmla="*/ 121 h 132"/>
                <a:gd name="T14" fmla="*/ 326 w 351"/>
                <a:gd name="T15" fmla="*/ 115 h 132"/>
                <a:gd name="T16" fmla="*/ 338 w 351"/>
                <a:gd name="T17" fmla="*/ 108 h 132"/>
                <a:gd name="T18" fmla="*/ 347 w 351"/>
                <a:gd name="T19" fmla="*/ 97 h 132"/>
                <a:gd name="T20" fmla="*/ 351 w 351"/>
                <a:gd name="T21" fmla="*/ 85 h 132"/>
                <a:gd name="T22" fmla="*/ 349 w 351"/>
                <a:gd name="T23" fmla="*/ 72 h 132"/>
                <a:gd name="T24" fmla="*/ 343 w 351"/>
                <a:gd name="T25" fmla="*/ 60 h 132"/>
                <a:gd name="T26" fmla="*/ 334 w 351"/>
                <a:gd name="T27" fmla="*/ 51 h 132"/>
                <a:gd name="T28" fmla="*/ 320 w 351"/>
                <a:gd name="T29" fmla="*/ 42 h 132"/>
                <a:gd name="T30" fmla="*/ 303 w 351"/>
                <a:gd name="T31" fmla="*/ 32 h 132"/>
                <a:gd name="T32" fmla="*/ 283 w 351"/>
                <a:gd name="T33" fmla="*/ 25 h 132"/>
                <a:gd name="T34" fmla="*/ 261 w 351"/>
                <a:gd name="T35" fmla="*/ 17 h 132"/>
                <a:gd name="T36" fmla="*/ 237 w 351"/>
                <a:gd name="T37" fmla="*/ 11 h 132"/>
                <a:gd name="T38" fmla="*/ 211 w 351"/>
                <a:gd name="T39" fmla="*/ 6 h 132"/>
                <a:gd name="T40" fmla="*/ 183 w 351"/>
                <a:gd name="T41" fmla="*/ 3 h 132"/>
                <a:gd name="T42" fmla="*/ 151 w 351"/>
                <a:gd name="T43" fmla="*/ 0 h 132"/>
                <a:gd name="T44" fmla="*/ 119 w 351"/>
                <a:gd name="T45" fmla="*/ 0 h 132"/>
                <a:gd name="T46" fmla="*/ 88 w 351"/>
                <a:gd name="T47" fmla="*/ 2 h 132"/>
                <a:gd name="T48" fmla="*/ 60 w 351"/>
                <a:gd name="T49" fmla="*/ 6 h 132"/>
                <a:gd name="T50" fmla="*/ 37 w 351"/>
                <a:gd name="T51" fmla="*/ 12 h 132"/>
                <a:gd name="T52" fmla="*/ 19 w 351"/>
                <a:gd name="T53" fmla="*/ 22 h 132"/>
                <a:gd name="T54" fmla="*/ 7 w 351"/>
                <a:gd name="T55" fmla="*/ 34 h 132"/>
                <a:gd name="T56" fmla="*/ 0 w 351"/>
                <a:gd name="T57" fmla="*/ 48 h 132"/>
                <a:gd name="T58" fmla="*/ 3 w 351"/>
                <a:gd name="T59" fmla="*/ 63 h 132"/>
                <a:gd name="T60" fmla="*/ 13 w 351"/>
                <a:gd name="T61" fmla="*/ 77 h 132"/>
                <a:gd name="T62" fmla="*/ 28 w 351"/>
                <a:gd name="T63" fmla="*/ 89 h 132"/>
                <a:gd name="T64" fmla="*/ 51 w 351"/>
                <a:gd name="T65" fmla="*/ 100 h 132"/>
                <a:gd name="T66" fmla="*/ 76 w 351"/>
                <a:gd name="T67" fmla="*/ 111 h 132"/>
                <a:gd name="T68" fmla="*/ 105 w 351"/>
                <a:gd name="T69" fmla="*/ 118 h 132"/>
                <a:gd name="T70" fmla="*/ 137 w 351"/>
                <a:gd name="T71" fmla="*/ 124 h 132"/>
                <a:gd name="T72" fmla="*/ 169 w 351"/>
                <a:gd name="T73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1" h="132">
                  <a:moveTo>
                    <a:pt x="169" y="129"/>
                  </a:moveTo>
                  <a:lnTo>
                    <a:pt x="197" y="131"/>
                  </a:lnTo>
                  <a:lnTo>
                    <a:pt x="223" y="132"/>
                  </a:lnTo>
                  <a:lnTo>
                    <a:pt x="249" y="131"/>
                  </a:lnTo>
                  <a:lnTo>
                    <a:pt x="272" y="129"/>
                  </a:lnTo>
                  <a:lnTo>
                    <a:pt x="292" y="126"/>
                  </a:lnTo>
                  <a:lnTo>
                    <a:pt x="311" y="121"/>
                  </a:lnTo>
                  <a:lnTo>
                    <a:pt x="326" y="115"/>
                  </a:lnTo>
                  <a:lnTo>
                    <a:pt x="338" y="108"/>
                  </a:lnTo>
                  <a:lnTo>
                    <a:pt x="347" y="97"/>
                  </a:lnTo>
                  <a:lnTo>
                    <a:pt x="351" y="85"/>
                  </a:lnTo>
                  <a:lnTo>
                    <a:pt x="349" y="72"/>
                  </a:lnTo>
                  <a:lnTo>
                    <a:pt x="343" y="60"/>
                  </a:lnTo>
                  <a:lnTo>
                    <a:pt x="334" y="51"/>
                  </a:lnTo>
                  <a:lnTo>
                    <a:pt x="320" y="42"/>
                  </a:lnTo>
                  <a:lnTo>
                    <a:pt x="303" y="32"/>
                  </a:lnTo>
                  <a:lnTo>
                    <a:pt x="283" y="25"/>
                  </a:lnTo>
                  <a:lnTo>
                    <a:pt x="261" y="17"/>
                  </a:lnTo>
                  <a:lnTo>
                    <a:pt x="237" y="11"/>
                  </a:lnTo>
                  <a:lnTo>
                    <a:pt x="211" y="6"/>
                  </a:lnTo>
                  <a:lnTo>
                    <a:pt x="183" y="3"/>
                  </a:lnTo>
                  <a:lnTo>
                    <a:pt x="151" y="0"/>
                  </a:lnTo>
                  <a:lnTo>
                    <a:pt x="119" y="0"/>
                  </a:lnTo>
                  <a:lnTo>
                    <a:pt x="88" y="2"/>
                  </a:lnTo>
                  <a:lnTo>
                    <a:pt x="60" y="6"/>
                  </a:lnTo>
                  <a:lnTo>
                    <a:pt x="37" y="12"/>
                  </a:lnTo>
                  <a:lnTo>
                    <a:pt x="19" y="22"/>
                  </a:lnTo>
                  <a:lnTo>
                    <a:pt x="7" y="34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13" y="77"/>
                  </a:lnTo>
                  <a:lnTo>
                    <a:pt x="28" y="89"/>
                  </a:lnTo>
                  <a:lnTo>
                    <a:pt x="51" y="100"/>
                  </a:lnTo>
                  <a:lnTo>
                    <a:pt x="76" y="111"/>
                  </a:lnTo>
                  <a:lnTo>
                    <a:pt x="105" y="118"/>
                  </a:lnTo>
                  <a:lnTo>
                    <a:pt x="137" y="124"/>
                  </a:lnTo>
                  <a:lnTo>
                    <a:pt x="169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47" name="Freeform 3938">
              <a:extLst>
                <a:ext uri="{FF2B5EF4-FFF2-40B4-BE49-F238E27FC236}">
                  <a16:creationId xmlns:a16="http://schemas.microsoft.com/office/drawing/2014/main" id="{456C8535-9B04-4579-BFEC-16CAFDE17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432" y="1352839"/>
              <a:ext cx="175123" cy="34495"/>
            </a:xfrm>
            <a:custGeom>
              <a:avLst/>
              <a:gdLst>
                <a:gd name="T0" fmla="*/ 0 w 309"/>
                <a:gd name="T1" fmla="*/ 27 h 89"/>
                <a:gd name="T2" fmla="*/ 3 w 309"/>
                <a:gd name="T3" fmla="*/ 21 h 89"/>
                <a:gd name="T4" fmla="*/ 12 w 309"/>
                <a:gd name="T5" fmla="*/ 15 h 89"/>
                <a:gd name="T6" fmla="*/ 26 w 309"/>
                <a:gd name="T7" fmla="*/ 9 h 89"/>
                <a:gd name="T8" fmla="*/ 44 w 309"/>
                <a:gd name="T9" fmla="*/ 4 h 89"/>
                <a:gd name="T10" fmla="*/ 67 w 309"/>
                <a:gd name="T11" fmla="*/ 1 h 89"/>
                <a:gd name="T12" fmla="*/ 94 w 309"/>
                <a:gd name="T13" fmla="*/ 0 h 89"/>
                <a:gd name="T14" fmla="*/ 124 w 309"/>
                <a:gd name="T15" fmla="*/ 0 h 89"/>
                <a:gd name="T16" fmla="*/ 158 w 309"/>
                <a:gd name="T17" fmla="*/ 3 h 89"/>
                <a:gd name="T18" fmla="*/ 187 w 309"/>
                <a:gd name="T19" fmla="*/ 6 h 89"/>
                <a:gd name="T20" fmla="*/ 213 w 309"/>
                <a:gd name="T21" fmla="*/ 10 h 89"/>
                <a:gd name="T22" fmla="*/ 236 w 309"/>
                <a:gd name="T23" fmla="*/ 16 h 89"/>
                <a:gd name="T24" fmla="*/ 256 w 309"/>
                <a:gd name="T25" fmla="*/ 23 h 89"/>
                <a:gd name="T26" fmla="*/ 273 w 309"/>
                <a:gd name="T27" fmla="*/ 30 h 89"/>
                <a:gd name="T28" fmla="*/ 287 w 309"/>
                <a:gd name="T29" fmla="*/ 38 h 89"/>
                <a:gd name="T30" fmla="*/ 296 w 309"/>
                <a:gd name="T31" fmla="*/ 44 h 89"/>
                <a:gd name="T32" fmla="*/ 304 w 309"/>
                <a:gd name="T33" fmla="*/ 52 h 89"/>
                <a:gd name="T34" fmla="*/ 307 w 309"/>
                <a:gd name="T35" fmla="*/ 56 h 89"/>
                <a:gd name="T36" fmla="*/ 309 w 309"/>
                <a:gd name="T37" fmla="*/ 59 h 89"/>
                <a:gd name="T38" fmla="*/ 306 w 309"/>
                <a:gd name="T39" fmla="*/ 64 h 89"/>
                <a:gd name="T40" fmla="*/ 302 w 309"/>
                <a:gd name="T41" fmla="*/ 69 h 89"/>
                <a:gd name="T42" fmla="*/ 293 w 309"/>
                <a:gd name="T43" fmla="*/ 73 h 89"/>
                <a:gd name="T44" fmla="*/ 282 w 309"/>
                <a:gd name="T45" fmla="*/ 78 h 89"/>
                <a:gd name="T46" fmla="*/ 267 w 309"/>
                <a:gd name="T47" fmla="*/ 83 h 89"/>
                <a:gd name="T48" fmla="*/ 249 w 309"/>
                <a:gd name="T49" fmla="*/ 86 h 89"/>
                <a:gd name="T50" fmla="*/ 227 w 309"/>
                <a:gd name="T51" fmla="*/ 89 h 89"/>
                <a:gd name="T52" fmla="*/ 204 w 309"/>
                <a:gd name="T53" fmla="*/ 89 h 89"/>
                <a:gd name="T54" fmla="*/ 178 w 309"/>
                <a:gd name="T55" fmla="*/ 89 h 89"/>
                <a:gd name="T56" fmla="*/ 149 w 309"/>
                <a:gd name="T57" fmla="*/ 86 h 89"/>
                <a:gd name="T58" fmla="*/ 115 w 309"/>
                <a:gd name="T59" fmla="*/ 81 h 89"/>
                <a:gd name="T60" fmla="*/ 86 w 309"/>
                <a:gd name="T61" fmla="*/ 75 h 89"/>
                <a:gd name="T62" fmla="*/ 60 w 309"/>
                <a:gd name="T63" fmla="*/ 67 h 89"/>
                <a:gd name="T64" fmla="*/ 38 w 309"/>
                <a:gd name="T65" fmla="*/ 59 h 89"/>
                <a:gd name="T66" fmla="*/ 21 w 309"/>
                <a:gd name="T67" fmla="*/ 50 h 89"/>
                <a:gd name="T68" fmla="*/ 9 w 309"/>
                <a:gd name="T69" fmla="*/ 43 h 89"/>
                <a:gd name="T70" fmla="*/ 1 w 309"/>
                <a:gd name="T71" fmla="*/ 35 h 89"/>
                <a:gd name="T72" fmla="*/ 0 w 309"/>
                <a:gd name="T73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89">
                  <a:moveTo>
                    <a:pt x="0" y="27"/>
                  </a:moveTo>
                  <a:lnTo>
                    <a:pt x="3" y="21"/>
                  </a:lnTo>
                  <a:lnTo>
                    <a:pt x="12" y="15"/>
                  </a:lnTo>
                  <a:lnTo>
                    <a:pt x="26" y="9"/>
                  </a:lnTo>
                  <a:lnTo>
                    <a:pt x="44" y="4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124" y="0"/>
                  </a:lnTo>
                  <a:lnTo>
                    <a:pt x="158" y="3"/>
                  </a:lnTo>
                  <a:lnTo>
                    <a:pt x="187" y="6"/>
                  </a:lnTo>
                  <a:lnTo>
                    <a:pt x="213" y="10"/>
                  </a:lnTo>
                  <a:lnTo>
                    <a:pt x="236" y="16"/>
                  </a:lnTo>
                  <a:lnTo>
                    <a:pt x="256" y="23"/>
                  </a:lnTo>
                  <a:lnTo>
                    <a:pt x="273" y="30"/>
                  </a:lnTo>
                  <a:lnTo>
                    <a:pt x="287" y="38"/>
                  </a:lnTo>
                  <a:lnTo>
                    <a:pt x="296" y="44"/>
                  </a:lnTo>
                  <a:lnTo>
                    <a:pt x="304" y="52"/>
                  </a:lnTo>
                  <a:lnTo>
                    <a:pt x="307" y="56"/>
                  </a:lnTo>
                  <a:lnTo>
                    <a:pt x="309" y="59"/>
                  </a:lnTo>
                  <a:lnTo>
                    <a:pt x="306" y="64"/>
                  </a:lnTo>
                  <a:lnTo>
                    <a:pt x="302" y="69"/>
                  </a:lnTo>
                  <a:lnTo>
                    <a:pt x="293" y="73"/>
                  </a:lnTo>
                  <a:lnTo>
                    <a:pt x="282" y="78"/>
                  </a:lnTo>
                  <a:lnTo>
                    <a:pt x="267" y="83"/>
                  </a:lnTo>
                  <a:lnTo>
                    <a:pt x="249" y="86"/>
                  </a:lnTo>
                  <a:lnTo>
                    <a:pt x="227" y="89"/>
                  </a:lnTo>
                  <a:lnTo>
                    <a:pt x="204" y="89"/>
                  </a:lnTo>
                  <a:lnTo>
                    <a:pt x="178" y="89"/>
                  </a:lnTo>
                  <a:lnTo>
                    <a:pt x="149" y="86"/>
                  </a:lnTo>
                  <a:lnTo>
                    <a:pt x="115" y="81"/>
                  </a:lnTo>
                  <a:lnTo>
                    <a:pt x="86" y="75"/>
                  </a:lnTo>
                  <a:lnTo>
                    <a:pt x="60" y="67"/>
                  </a:lnTo>
                  <a:lnTo>
                    <a:pt x="38" y="59"/>
                  </a:lnTo>
                  <a:lnTo>
                    <a:pt x="21" y="50"/>
                  </a:lnTo>
                  <a:lnTo>
                    <a:pt x="9" y="43"/>
                  </a:lnTo>
                  <a:lnTo>
                    <a:pt x="1" y="3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48" name="Freeform 3939">
              <a:extLst>
                <a:ext uri="{FF2B5EF4-FFF2-40B4-BE49-F238E27FC236}">
                  <a16:creationId xmlns:a16="http://schemas.microsoft.com/office/drawing/2014/main" id="{C7C4CAF1-189D-4C70-B00F-6F8473347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065" y="1415710"/>
              <a:ext cx="54150" cy="52299"/>
            </a:xfrm>
            <a:custGeom>
              <a:avLst/>
              <a:gdLst>
                <a:gd name="T0" fmla="*/ 103 w 117"/>
                <a:gd name="T1" fmla="*/ 0 h 149"/>
                <a:gd name="T2" fmla="*/ 0 w 117"/>
                <a:gd name="T3" fmla="*/ 0 h 149"/>
                <a:gd name="T4" fmla="*/ 32 w 117"/>
                <a:gd name="T5" fmla="*/ 135 h 149"/>
                <a:gd name="T6" fmla="*/ 117 w 117"/>
                <a:gd name="T7" fmla="*/ 149 h 149"/>
                <a:gd name="T8" fmla="*/ 103 w 117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9">
                  <a:moveTo>
                    <a:pt x="103" y="0"/>
                  </a:moveTo>
                  <a:lnTo>
                    <a:pt x="0" y="0"/>
                  </a:lnTo>
                  <a:lnTo>
                    <a:pt x="32" y="135"/>
                  </a:lnTo>
                  <a:lnTo>
                    <a:pt x="117" y="14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49" name="Freeform 3940">
              <a:extLst>
                <a:ext uri="{FF2B5EF4-FFF2-40B4-BE49-F238E27FC236}">
                  <a16:creationId xmlns:a16="http://schemas.microsoft.com/office/drawing/2014/main" id="{02D296C7-8C36-4B0B-A581-A6B4097A3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282" y="1421273"/>
              <a:ext cx="36868" cy="40059"/>
            </a:xfrm>
            <a:custGeom>
              <a:avLst/>
              <a:gdLst>
                <a:gd name="T0" fmla="*/ 0 w 80"/>
                <a:gd name="T1" fmla="*/ 0 h 112"/>
                <a:gd name="T2" fmla="*/ 68 w 80"/>
                <a:gd name="T3" fmla="*/ 0 h 112"/>
                <a:gd name="T4" fmla="*/ 80 w 80"/>
                <a:gd name="T5" fmla="*/ 112 h 112"/>
                <a:gd name="T6" fmla="*/ 26 w 80"/>
                <a:gd name="T7" fmla="*/ 105 h 112"/>
                <a:gd name="T8" fmla="*/ 0 w 80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2">
                  <a:moveTo>
                    <a:pt x="0" y="0"/>
                  </a:moveTo>
                  <a:lnTo>
                    <a:pt x="68" y="0"/>
                  </a:lnTo>
                  <a:lnTo>
                    <a:pt x="80" y="112"/>
                  </a:lnTo>
                  <a:lnTo>
                    <a:pt x="26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50" name="Freeform 3941">
              <a:extLst>
                <a:ext uri="{FF2B5EF4-FFF2-40B4-BE49-F238E27FC236}">
                  <a16:creationId xmlns:a16="http://schemas.microsoft.com/office/drawing/2014/main" id="{02E5DD50-3D95-45A9-8DED-0699CC2D5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5735" y="1464671"/>
              <a:ext cx="6913" cy="28375"/>
            </a:xfrm>
            <a:custGeom>
              <a:avLst/>
              <a:gdLst>
                <a:gd name="T0" fmla="*/ 0 w 15"/>
                <a:gd name="T1" fmla="*/ 2 h 82"/>
                <a:gd name="T2" fmla="*/ 6 w 15"/>
                <a:gd name="T3" fmla="*/ 82 h 82"/>
                <a:gd name="T4" fmla="*/ 15 w 15"/>
                <a:gd name="T5" fmla="*/ 80 h 82"/>
                <a:gd name="T6" fmla="*/ 11 w 15"/>
                <a:gd name="T7" fmla="*/ 0 h 82"/>
                <a:gd name="T8" fmla="*/ 0 w 15"/>
                <a:gd name="T9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0" y="2"/>
                  </a:moveTo>
                  <a:lnTo>
                    <a:pt x="6" y="82"/>
                  </a:lnTo>
                  <a:lnTo>
                    <a:pt x="15" y="8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51" name="Freeform 3942">
              <a:extLst>
                <a:ext uri="{FF2B5EF4-FFF2-40B4-BE49-F238E27FC236}">
                  <a16:creationId xmlns:a16="http://schemas.microsoft.com/office/drawing/2014/main" id="{015AB38E-B934-4EBA-8406-EE90255DE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603" y="1471903"/>
              <a:ext cx="6913" cy="28931"/>
            </a:xfrm>
            <a:custGeom>
              <a:avLst/>
              <a:gdLst>
                <a:gd name="T0" fmla="*/ 11 w 15"/>
                <a:gd name="T1" fmla="*/ 0 h 81"/>
                <a:gd name="T2" fmla="*/ 0 w 15"/>
                <a:gd name="T3" fmla="*/ 0 h 81"/>
                <a:gd name="T4" fmla="*/ 5 w 15"/>
                <a:gd name="T5" fmla="*/ 81 h 81"/>
                <a:gd name="T6" fmla="*/ 15 w 15"/>
                <a:gd name="T7" fmla="*/ 80 h 81"/>
                <a:gd name="T8" fmla="*/ 11 w 15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1">
                  <a:moveTo>
                    <a:pt x="11" y="0"/>
                  </a:moveTo>
                  <a:lnTo>
                    <a:pt x="0" y="0"/>
                  </a:lnTo>
                  <a:lnTo>
                    <a:pt x="5" y="81"/>
                  </a:lnTo>
                  <a:lnTo>
                    <a:pt x="15" y="8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fr-FR" kern="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2052" name="Picture 3943">
              <a:extLst>
                <a:ext uri="{FF2B5EF4-FFF2-40B4-BE49-F238E27FC236}">
                  <a16:creationId xmlns:a16="http://schemas.microsoft.com/office/drawing/2014/main" id="{A55608F1-0964-489A-891B-A208995B7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887" y="1356734"/>
              <a:ext cx="57606" cy="2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00" name="ZoneTexte 899">
            <a:extLst>
              <a:ext uri="{FF2B5EF4-FFF2-40B4-BE49-F238E27FC236}">
                <a16:creationId xmlns:a16="http://schemas.microsoft.com/office/drawing/2014/main" id="{C0A69E31-0033-4063-944F-320DA817A430}"/>
              </a:ext>
            </a:extLst>
          </p:cNvPr>
          <p:cNvSpPr txBox="1"/>
          <p:nvPr/>
        </p:nvSpPr>
        <p:spPr>
          <a:xfrm>
            <a:off x="5353112" y="4747270"/>
            <a:ext cx="1923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/>
              <a:t>Départ direct plateforme ACA</a:t>
            </a:r>
          </a:p>
          <a:p>
            <a:pPr algn="ctr"/>
            <a:r>
              <a:rPr lang="fr-FR" sz="1100" b="1" dirty="0"/>
              <a:t>16 Tournées</a:t>
            </a:r>
          </a:p>
        </p:txBody>
      </p:sp>
      <p:pic>
        <p:nvPicPr>
          <p:cNvPr id="2053" name="Image 2052">
            <a:extLst>
              <a:ext uri="{FF2B5EF4-FFF2-40B4-BE49-F238E27FC236}">
                <a16:creationId xmlns:a16="http://schemas.microsoft.com/office/drawing/2014/main" id="{12648455-F4ED-4CDB-AA95-221FA9EEBD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6922" y="4285832"/>
            <a:ext cx="955312" cy="511859"/>
          </a:xfrm>
          <a:prstGeom prst="rect">
            <a:avLst/>
          </a:prstGeom>
        </p:spPr>
      </p:pic>
      <p:sp>
        <p:nvSpPr>
          <p:cNvPr id="901" name="ZoneTexte 900">
            <a:extLst>
              <a:ext uri="{FF2B5EF4-FFF2-40B4-BE49-F238E27FC236}">
                <a16:creationId xmlns:a16="http://schemas.microsoft.com/office/drawing/2014/main" id="{3C6455AC-56D3-466F-88EF-2D7ADD705232}"/>
              </a:ext>
            </a:extLst>
          </p:cNvPr>
          <p:cNvSpPr txBox="1"/>
          <p:nvPr/>
        </p:nvSpPr>
        <p:spPr>
          <a:xfrm>
            <a:off x="3940401" y="3264320"/>
            <a:ext cx="140775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/>
              <a:t>Tractions de nuit</a:t>
            </a:r>
          </a:p>
          <a:p>
            <a:pPr algn="ctr"/>
            <a:r>
              <a:rPr lang="fr-FR" sz="1100" dirty="0"/>
              <a:t>Decize/Montmarault</a:t>
            </a:r>
          </a:p>
          <a:p>
            <a:pPr algn="ctr"/>
            <a:r>
              <a:rPr lang="fr-FR" sz="1100" dirty="0"/>
              <a:t>Balbigny/Grand-Croix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4E1F2F-486B-49D9-8A40-14D5840E44C6}"/>
              </a:ext>
            </a:extLst>
          </p:cNvPr>
          <p:cNvSpPr txBox="1"/>
          <p:nvPr/>
        </p:nvSpPr>
        <p:spPr>
          <a:xfrm>
            <a:off x="1051457" y="4352290"/>
            <a:ext cx="4972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/>
              <a:t>matin</a:t>
            </a:r>
          </a:p>
        </p:txBody>
      </p:sp>
      <p:cxnSp>
        <p:nvCxnSpPr>
          <p:cNvPr id="2055" name="Connecteur droit avec flèche 2054">
            <a:extLst>
              <a:ext uri="{FF2B5EF4-FFF2-40B4-BE49-F238E27FC236}">
                <a16:creationId xmlns:a16="http://schemas.microsoft.com/office/drawing/2014/main" id="{72769E46-FDF2-4EDD-825B-A0A6E587AC3C}"/>
              </a:ext>
            </a:extLst>
          </p:cNvPr>
          <p:cNvCxnSpPr>
            <a:cxnSpLocks/>
            <a:endCxn id="361" idx="17"/>
          </p:cNvCxnSpPr>
          <p:nvPr/>
        </p:nvCxnSpPr>
        <p:spPr>
          <a:xfrm flipH="1">
            <a:off x="1272478" y="2337307"/>
            <a:ext cx="2266040" cy="279081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Image 2055">
            <a:extLst>
              <a:ext uri="{FF2B5EF4-FFF2-40B4-BE49-F238E27FC236}">
                <a16:creationId xmlns:a16="http://schemas.microsoft.com/office/drawing/2014/main" id="{FC72F6E8-EA41-4DDB-B810-C74D25370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6809" y="3161091"/>
            <a:ext cx="504768" cy="266852"/>
          </a:xfrm>
          <a:prstGeom prst="rect">
            <a:avLst/>
          </a:prstGeom>
        </p:spPr>
      </p:pic>
      <p:sp>
        <p:nvSpPr>
          <p:cNvPr id="201" name="ZoneTexte 200">
            <a:extLst>
              <a:ext uri="{FF2B5EF4-FFF2-40B4-BE49-F238E27FC236}">
                <a16:creationId xmlns:a16="http://schemas.microsoft.com/office/drawing/2014/main" id="{BC59D562-05CF-4391-9204-DA53E3A3010D}"/>
              </a:ext>
            </a:extLst>
          </p:cNvPr>
          <p:cNvSpPr txBox="1"/>
          <p:nvPr/>
        </p:nvSpPr>
        <p:spPr>
          <a:xfrm>
            <a:off x="2552788" y="3402837"/>
            <a:ext cx="1135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/>
              <a:t>Après-midi</a:t>
            </a:r>
          </a:p>
          <a:p>
            <a:r>
              <a:rPr lang="fr-FR" sz="1000" b="1" dirty="0"/>
              <a:t>Francheville/Lyon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EE852AA6-C8C1-470E-8C59-61C72EA6C0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3972" y="2495992"/>
            <a:ext cx="1081810" cy="7991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F3E02E2-2BD8-6034-EB0E-3D4E3BB9D85C}"/>
              </a:ext>
            </a:extLst>
          </p:cNvPr>
          <p:cNvSpPr txBox="1"/>
          <p:nvPr/>
        </p:nvSpPr>
        <p:spPr>
          <a:xfrm>
            <a:off x="34662" y="70682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Arial Black" panose="020B0A04020102020204" pitchFamily="34" charset="0"/>
              </a:rPr>
              <a:t>2022 représente </a:t>
            </a:r>
          </a:p>
          <a:p>
            <a:pPr marL="285750" indent="-285750">
              <a:buFontTx/>
              <a:buChar char="-"/>
            </a:pPr>
            <a:r>
              <a:rPr lang="fr-FR" sz="1200" dirty="0">
                <a:latin typeface="Arial Black" panose="020B0A04020102020204" pitchFamily="34" charset="0"/>
              </a:rPr>
              <a:t>4 700 000 km</a:t>
            </a:r>
          </a:p>
          <a:p>
            <a:pPr marL="285750" indent="-285750">
              <a:buFontTx/>
              <a:buChar char="-"/>
            </a:pPr>
            <a:r>
              <a:rPr lang="fr-FR" sz="1200" dirty="0">
                <a:latin typeface="Arial Black" panose="020B0A04020102020204" pitchFamily="34" charset="0"/>
              </a:rPr>
              <a:t>1 104 000 colis</a:t>
            </a:r>
          </a:p>
          <a:p>
            <a:pPr marL="285750" indent="-285750">
              <a:buFontTx/>
              <a:buChar char="-"/>
            </a:pPr>
            <a:r>
              <a:rPr lang="fr-FR" sz="1200" dirty="0">
                <a:latin typeface="Arial Black" panose="020B0A04020102020204" pitchFamily="34" charset="0"/>
              </a:rPr>
              <a:t>   217 800 positions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657946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697630" y="12967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latin typeface="Arial Black" panose="020B0A04020102020204" pitchFamily="34" charset="0"/>
              </a:rPr>
              <a:t>DISTRIGO  distributeur pièces de rechange des marques </a:t>
            </a:r>
            <a:br>
              <a:rPr lang="fr-FR" sz="2400" b="1" dirty="0">
                <a:latin typeface="Arial Black" panose="020B0A04020102020204" pitchFamily="34" charset="0"/>
              </a:rPr>
            </a:br>
            <a:r>
              <a:rPr lang="fr-FR" sz="2400" b="1" dirty="0">
                <a:latin typeface="Arial Black" panose="020B0A04020102020204" pitchFamily="34" charset="0"/>
              </a:rPr>
              <a:t>du Groupe </a:t>
            </a:r>
            <a:r>
              <a:rPr lang="fr-FR" sz="2400" b="1" dirty="0" err="1">
                <a:latin typeface="Arial Black" panose="020B0A04020102020204" pitchFamily="34" charset="0"/>
              </a:rPr>
              <a:t>Stellantis</a:t>
            </a:r>
            <a:r>
              <a:rPr lang="fr-FR" sz="2400" b="1" dirty="0"/>
              <a:t>,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222" y="136525"/>
            <a:ext cx="4657748" cy="12644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BA102C9-D9AB-E050-835F-E29CF1CD6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921" y="2944151"/>
            <a:ext cx="974858" cy="100790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67FD325-F63E-E46E-E245-6FA2DF045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784" y="2782708"/>
            <a:ext cx="1457340" cy="141236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392AD98-53AA-48B1-E6D3-9235FEE59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222" y="2782708"/>
            <a:ext cx="1200506" cy="141236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3A0652F-D70B-A29B-93B5-E93663E30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317" y="2782708"/>
            <a:ext cx="1140245" cy="128769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6245BE5-55C0-67A3-DBF0-B401EB534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0087" y="2730124"/>
            <a:ext cx="1376005" cy="135891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ECF0F483-4A9E-6082-D174-D2A6B0E8A0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2696" y="2859807"/>
            <a:ext cx="1400243" cy="1176593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4E6E1AD6-4DF7-D12E-CE26-5A26A40290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1428" y="4701774"/>
            <a:ext cx="1847850" cy="82867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6D14213F-85CC-EB97-7EC7-E64EB2444D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1991" y="4385738"/>
            <a:ext cx="1495425" cy="15240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355EFED0-5690-A3B9-FBCD-26C73713BA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0129" y="4595742"/>
            <a:ext cx="1628775" cy="127635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8F6C9F31-DF39-7DCD-F250-A2E8C299AB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81617" y="4526240"/>
            <a:ext cx="1400243" cy="151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46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665546" y="9722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/>
              <a:t>DISTIGRO  distributeur pièces de rechange multimarques du Groupe </a:t>
            </a:r>
            <a:r>
              <a:rPr lang="fr-FR" sz="2400" b="1" dirty="0" err="1"/>
              <a:t>Stellantis</a:t>
            </a:r>
            <a:r>
              <a:rPr lang="fr-FR" sz="2400" b="1" dirty="0"/>
              <a:t>,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803633" y="6090894"/>
            <a:ext cx="8215187" cy="630581"/>
          </a:xfrm>
        </p:spPr>
        <p:txBody>
          <a:bodyPr/>
          <a:lstStyle/>
          <a:p>
            <a:r>
              <a:rPr lang="fr-FR" sz="2400" b="1" dirty="0"/>
              <a:t>Toutes </a:t>
            </a:r>
            <a:r>
              <a:rPr lang="fr-FR" sz="2800" b="1" dirty="0">
                <a:solidFill>
                  <a:schemeClr val="accent2"/>
                </a:solidFill>
              </a:rPr>
              <a:t>les MARQUES </a:t>
            </a:r>
            <a:r>
              <a:rPr lang="fr-FR" sz="2400" b="1" dirty="0"/>
              <a:t>en une seule </a:t>
            </a:r>
            <a:r>
              <a:rPr lang="fr-FR" sz="3600" b="1" dirty="0">
                <a:solidFill>
                  <a:schemeClr val="accent2"/>
                </a:solidFill>
              </a:rPr>
              <a:t>MARQUE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05703" y="2288567"/>
            <a:ext cx="5248275" cy="358933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222" y="136525"/>
            <a:ext cx="4657748" cy="12644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662" y="3704128"/>
            <a:ext cx="881692" cy="3668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756" y="3261651"/>
            <a:ext cx="815713" cy="4545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5523" y="3567684"/>
            <a:ext cx="1138679" cy="52376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6462" y="4174754"/>
            <a:ext cx="1773653" cy="4288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0000000-0008-0000-0000-00000D000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322" y="4306874"/>
            <a:ext cx="1432604" cy="26561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0000000-0008-0000-0000-00000F0000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400" y="4718799"/>
            <a:ext cx="1116677" cy="35169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0000000-0008-0000-0000-0000110000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5747" y="3887534"/>
            <a:ext cx="794215" cy="36894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0000000-0008-0000-0000-0000130000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5856" y="4740583"/>
            <a:ext cx="1011796" cy="30359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0000000-0008-0000-0000-0000140000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90115" y="4806448"/>
            <a:ext cx="1130148" cy="26404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0000000-0008-0000-0000-0000160000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8063" y="5265680"/>
            <a:ext cx="1527738" cy="378524"/>
          </a:xfrm>
          <a:prstGeom prst="rect">
            <a:avLst/>
          </a:prstGeom>
        </p:spPr>
      </p:pic>
      <p:pic>
        <p:nvPicPr>
          <p:cNvPr id="19" name="Picture 2" descr="Afficher l'image d'origine">
            <a:extLst>
              <a:ext uri="{FF2B5EF4-FFF2-40B4-BE49-F238E27FC236}">
                <a16:creationId xmlns:a16="http://schemas.microsoft.com/office/drawing/2014/main" id="{00000000-0008-0000-0000-00002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859" y="5472766"/>
            <a:ext cx="393789" cy="1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0000000-0008-0000-0000-0000220000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02215" y="5181164"/>
            <a:ext cx="951904" cy="25859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0000000-0008-0000-0000-0000210000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39940" y="5141535"/>
            <a:ext cx="386227" cy="29822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0000000-0008-0000-0000-00002300000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90115" y="5518585"/>
            <a:ext cx="573646" cy="35931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02770" y="3149792"/>
            <a:ext cx="634939" cy="28104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48459" y="3626382"/>
            <a:ext cx="634940" cy="3586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99679" y="3092268"/>
            <a:ext cx="535339" cy="24995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15707" y="3100774"/>
            <a:ext cx="1248854" cy="48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1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665546" y="9722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/>
              <a:t>DISTIGRO  distributeur pneumatiques multimarques du Groupe </a:t>
            </a:r>
            <a:r>
              <a:rPr lang="fr-FR" sz="2400" b="1" dirty="0" err="1"/>
              <a:t>Stellantis</a:t>
            </a:r>
            <a:r>
              <a:rPr lang="fr-FR" sz="2400" b="1" dirty="0"/>
              <a:t>,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803633" y="6090894"/>
            <a:ext cx="8215187" cy="630581"/>
          </a:xfrm>
        </p:spPr>
        <p:txBody>
          <a:bodyPr/>
          <a:lstStyle/>
          <a:p>
            <a:r>
              <a:rPr lang="fr-FR" sz="2400" b="1" dirty="0"/>
              <a:t>Toutes </a:t>
            </a:r>
            <a:r>
              <a:rPr lang="fr-FR" sz="2800" b="1" dirty="0">
                <a:solidFill>
                  <a:schemeClr val="accent2"/>
                </a:solidFill>
              </a:rPr>
              <a:t>les MARQUES </a:t>
            </a:r>
            <a:r>
              <a:rPr lang="fr-FR" sz="2400" b="1" dirty="0"/>
              <a:t>en une seule </a:t>
            </a:r>
            <a:r>
              <a:rPr lang="fr-FR" sz="3600" b="1" dirty="0">
                <a:solidFill>
                  <a:schemeClr val="accent2"/>
                </a:solidFill>
              </a:rPr>
              <a:t>MARQUE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92355" y="2256519"/>
            <a:ext cx="5248275" cy="358933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222" y="136525"/>
            <a:ext cx="4657748" cy="126443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4514405-FC3B-F5E3-BB9F-3745469D9C39}"/>
              </a:ext>
            </a:extLst>
          </p:cNvPr>
          <p:cNvSpPr txBox="1"/>
          <p:nvPr/>
        </p:nvSpPr>
        <p:spPr>
          <a:xfrm>
            <a:off x="6704651" y="2190369"/>
            <a:ext cx="426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Arial Black" panose="020B0A04020102020204" pitchFamily="34" charset="0"/>
              </a:rPr>
              <a:t>130 000 PNEUS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D80C894-0EB3-967B-D9E4-FDECB2D2E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716" y="3251363"/>
            <a:ext cx="989166" cy="55937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5D24415-8FCE-11A4-E9F9-154B7594B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059" y="4911077"/>
            <a:ext cx="808371" cy="83329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F078B27-FDDD-074F-2FC2-7CB7478F7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358" y="3623903"/>
            <a:ext cx="1203158" cy="19563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1841339-C54E-5CC7-EBF4-7EF9E8095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8617" y="3600747"/>
            <a:ext cx="1203158" cy="31491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93DF758-7058-A79B-0BDD-68E6C7BFB5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9726" y="4312211"/>
            <a:ext cx="1167146" cy="31829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A9B7E08-E44F-CFB2-B799-8039D20B6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6358" y="4242628"/>
            <a:ext cx="1432440" cy="47132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496E3EA-A04C-FBF5-6888-527CAEA3D2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18398" y="5169290"/>
            <a:ext cx="1267852" cy="278346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39DE2FC-1E16-5111-D03E-3CA7890E4D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6358" y="5188552"/>
            <a:ext cx="937438" cy="27834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D466EF5-467A-4292-E7E3-3F46643E59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9916" y="4304228"/>
            <a:ext cx="1932071" cy="386414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7C485FB-6C60-70E7-8D47-465AC7D13A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59916" y="5022116"/>
            <a:ext cx="1154631" cy="4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85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DE0DB47-AEBB-4B8E-B0F5-B9E9368EA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73" b="42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87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8259" y="495749"/>
            <a:ext cx="11577917" cy="198811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b="1" dirty="0">
                <a:latin typeface="Arial Black" panose="020B0A04020102020204" pitchFamily="34" charset="0"/>
              </a:rPr>
              <a:t>ACA  Lezoux </a:t>
            </a:r>
            <a:br>
              <a:rPr lang="fr-FR" sz="4000" b="1" dirty="0"/>
            </a:br>
            <a:br>
              <a:rPr lang="fr-FR" sz="4000" b="1" dirty="0"/>
            </a:br>
            <a:r>
              <a:rPr lang="fr-FR" sz="2400" b="1" dirty="0">
                <a:latin typeface="Arial Black" panose="020B0A04020102020204" pitchFamily="34" charset="0"/>
              </a:rPr>
              <a:t>Plateforme de distribution Pièces de rechange automobiles multimarques                 </a:t>
            </a:r>
            <a:br>
              <a:rPr lang="fr-FR" sz="2400" b="1" dirty="0">
                <a:latin typeface="Arial Black" panose="020B0A04020102020204" pitchFamily="34" charset="0"/>
              </a:rPr>
            </a:br>
            <a:br>
              <a:rPr lang="fr-FR" sz="2400" b="1" dirty="0">
                <a:latin typeface="Arial Black" panose="020B0A04020102020204" pitchFamily="34" charset="0"/>
              </a:rPr>
            </a:br>
            <a:r>
              <a:rPr lang="fr-FR" sz="2400" b="1" dirty="0">
                <a:latin typeface="Arial Black" panose="020B0A04020102020204" pitchFamily="34" charset="0"/>
              </a:rPr>
              <a:t>2022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1978" y="2676180"/>
            <a:ext cx="11178746" cy="367104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b="1" dirty="0">
                <a:latin typeface="Arial Black" panose="020B0A04020102020204" pitchFamily="34" charset="0"/>
              </a:rPr>
              <a:t>  128 000 000 € de Chiffre d'affaires (86 000 000€ net)</a:t>
            </a:r>
            <a:endParaRPr lang="fr-FR" sz="1600" dirty="0"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>
                <a:latin typeface="Arial Black" panose="020B0A04020102020204" pitchFamily="34" charset="0"/>
              </a:rPr>
              <a:t>    9000 m² de surface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>
                <a:latin typeface="Arial Black" panose="020B0A04020102020204" pitchFamily="34" charset="0"/>
              </a:rPr>
              <a:t>  35 000  références en stock </a:t>
            </a:r>
            <a:endParaRPr lang="fr-FR" sz="2000" b="1" dirty="0"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>
                <a:latin typeface="Arial Black" panose="020B0A04020102020204" pitchFamily="34" charset="0"/>
              </a:rPr>
              <a:t>    1 800  Clients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>
                <a:latin typeface="Arial Black" panose="020B0A04020102020204" pitchFamily="34" charset="0"/>
              </a:rPr>
              <a:t>  73 personnes à votre service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>
                <a:latin typeface="Arial Black" panose="020B0A04020102020204" pitchFamily="34" charset="0"/>
              </a:rPr>
              <a:t>  46 véhicules de livraison</a:t>
            </a:r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57" y="214008"/>
            <a:ext cx="1738799" cy="49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07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1202710-558B-487D-9735-2363AA3E78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F331BF1-7AD2-4893-AD55-400DAFAD2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45A4269-F68A-7C5F-8580-0CBEF1F945AE}"/>
              </a:ext>
            </a:extLst>
          </p:cNvPr>
          <p:cNvSpPr txBox="1"/>
          <p:nvPr/>
        </p:nvSpPr>
        <p:spPr>
          <a:xfrm>
            <a:off x="4213370" y="4583989"/>
            <a:ext cx="61617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1800" b="1" dirty="0">
                <a:solidFill>
                  <a:schemeClr val="bg1"/>
                </a:solidFill>
              </a:rPr>
              <a:t>23 400 Pièces d’origine Peugeot-Citroën-DS-Opel</a:t>
            </a:r>
          </a:p>
          <a:p>
            <a:pPr>
              <a:buFont typeface="Wingdings" panose="05000000000000000000" pitchFamily="2" charset="2"/>
              <a:buChar char="ü"/>
            </a:pPr>
            <a:endParaRPr lang="fr-FR" sz="1800" b="1" kern="7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FR" sz="1800" b="1" dirty="0">
                <a:solidFill>
                  <a:schemeClr val="bg1"/>
                </a:solidFill>
              </a:rPr>
              <a:t>    5 000 Pièces EUROREPAR CAR SERVICE</a:t>
            </a:r>
          </a:p>
          <a:p>
            <a:pPr marL="0" indent="0">
              <a:buNone/>
            </a:pPr>
            <a:endParaRPr lang="fr-FR" sz="1800" b="1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FR" sz="1800" b="1" dirty="0">
                <a:solidFill>
                  <a:schemeClr val="bg1"/>
                </a:solidFill>
              </a:rPr>
              <a:t>    6 600 Pièces Equipementiers</a:t>
            </a:r>
          </a:p>
          <a:p>
            <a:pPr>
              <a:buFont typeface="Wingdings" panose="05000000000000000000" pitchFamily="2" charset="2"/>
              <a:buChar char="ü"/>
            </a:pPr>
            <a:endParaRPr lang="fr-FR" sz="1800" b="1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FR" sz="1800" b="1" dirty="0">
                <a:solidFill>
                  <a:schemeClr val="bg1"/>
                </a:solidFill>
              </a:rPr>
              <a:t> Stock  pneumatique : 20 000 enveloppes  (400 réfs)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AFCF6A-8B07-4A78-C2D1-07122B85089B}"/>
              </a:ext>
            </a:extLst>
          </p:cNvPr>
          <p:cNvSpPr txBox="1"/>
          <p:nvPr/>
        </p:nvSpPr>
        <p:spPr>
          <a:xfrm>
            <a:off x="2653017" y="3691788"/>
            <a:ext cx="78583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9 000 000 € de stock constitué  de  35 000  Références 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36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49" y="214008"/>
            <a:ext cx="11804652" cy="171206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altLang="fr-FR" sz="2400" b="1" dirty="0">
                <a:latin typeface="Arial Black" panose="020B0A04020102020204" pitchFamily="34" charset="0"/>
              </a:rPr>
              <a:t>Organisation ACA Lezoux</a:t>
            </a:r>
            <a:br>
              <a:rPr lang="fr-FR" altLang="fr-FR" sz="2400" b="1" dirty="0">
                <a:latin typeface="Arial Black" panose="020B0A04020102020204" pitchFamily="34" charset="0"/>
              </a:rPr>
            </a:br>
            <a:br>
              <a:rPr lang="fr-FR" altLang="fr-FR" sz="2400" b="1" dirty="0">
                <a:latin typeface="Arial Black" panose="020B0A04020102020204" pitchFamily="34" charset="0"/>
              </a:rPr>
            </a:br>
            <a:r>
              <a:rPr lang="fr-FR" altLang="fr-FR" sz="2400" b="1" dirty="0">
                <a:latin typeface="Arial Black" panose="020B0A04020102020204" pitchFamily="34" charset="0"/>
              </a:rPr>
              <a:t>Ouverture : 24h/24 du lundi au vendredi  </a:t>
            </a:r>
            <a:br>
              <a:rPr lang="fr-FR" altLang="fr-FR" sz="2400" b="1" dirty="0">
                <a:latin typeface="Arial Black" panose="020B0A04020102020204" pitchFamily="34" charset="0"/>
              </a:rPr>
            </a:br>
            <a:r>
              <a:rPr lang="fr-FR" altLang="fr-FR" sz="2000" b="1" dirty="0">
                <a:latin typeface="Arial Black" panose="020B0A04020102020204" pitchFamily="34" charset="0"/>
              </a:rPr>
              <a:t>Passage des commandes  : 24h/24  7jours/7</a:t>
            </a:r>
            <a:br>
              <a:rPr lang="fr-FR" altLang="fr-FR" sz="2000" b="1" dirty="0">
                <a:latin typeface="Arial Black" panose="020B0A04020102020204" pitchFamily="34" charset="0"/>
              </a:rPr>
            </a:br>
            <a:r>
              <a:rPr lang="fr-FR" altLang="fr-FR" sz="1400" b="1" dirty="0">
                <a:latin typeface="Arial Black" panose="020B0A04020102020204" pitchFamily="34" charset="0"/>
              </a:rPr>
              <a:t>Traitement des commandes jusqu’à 23h</a:t>
            </a:r>
            <a:endParaRPr lang="fr-FR" altLang="fr-FR" sz="2400" b="1" dirty="0">
              <a:latin typeface="Arial Black" panose="020B0A04020102020204" pitchFamily="34" charset="0"/>
            </a:endParaRPr>
          </a:p>
        </p:txBody>
      </p:sp>
      <p:pic>
        <p:nvPicPr>
          <p:cNvPr id="53252" name="Picture 3" descr="FILIALE MAUV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6" y="3173487"/>
            <a:ext cx="8921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6980" name="Group 4"/>
          <p:cNvGrpSpPr>
            <a:grpSpLocks/>
          </p:cNvGrpSpPr>
          <p:nvPr/>
        </p:nvGrpSpPr>
        <p:grpSpPr bwMode="auto">
          <a:xfrm>
            <a:off x="9280525" y="2830587"/>
            <a:ext cx="719138" cy="492125"/>
            <a:chOff x="4014" y="1883"/>
            <a:chExt cx="590" cy="355"/>
          </a:xfrm>
        </p:grpSpPr>
        <p:grpSp>
          <p:nvGrpSpPr>
            <p:cNvPr id="53424" name="Group 5"/>
            <p:cNvGrpSpPr>
              <a:grpSpLocks/>
            </p:cNvGrpSpPr>
            <p:nvPr/>
          </p:nvGrpSpPr>
          <p:grpSpPr bwMode="auto">
            <a:xfrm>
              <a:off x="4014" y="1933"/>
              <a:ext cx="590" cy="305"/>
              <a:chOff x="4014" y="1933"/>
              <a:chExt cx="590" cy="305"/>
            </a:xfrm>
          </p:grpSpPr>
          <p:sp>
            <p:nvSpPr>
              <p:cNvPr id="53426" name="Freeform 6"/>
              <p:cNvSpPr>
                <a:spLocks/>
              </p:cNvSpPr>
              <p:nvPr/>
            </p:nvSpPr>
            <p:spPr bwMode="auto">
              <a:xfrm>
                <a:off x="4014" y="2089"/>
                <a:ext cx="590" cy="149"/>
              </a:xfrm>
              <a:custGeom>
                <a:avLst/>
                <a:gdLst>
                  <a:gd name="T0" fmla="*/ 0 w 2814"/>
                  <a:gd name="T1" fmla="*/ 0 h 731"/>
                  <a:gd name="T2" fmla="*/ 0 w 2814"/>
                  <a:gd name="T3" fmla="*/ 0 h 731"/>
                  <a:gd name="T4" fmla="*/ 0 w 2814"/>
                  <a:gd name="T5" fmla="*/ 0 h 731"/>
                  <a:gd name="T6" fmla="*/ 0 w 2814"/>
                  <a:gd name="T7" fmla="*/ 0 h 731"/>
                  <a:gd name="T8" fmla="*/ 0 w 2814"/>
                  <a:gd name="T9" fmla="*/ 0 h 731"/>
                  <a:gd name="T10" fmla="*/ 0 w 2814"/>
                  <a:gd name="T11" fmla="*/ 0 h 7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814" h="731">
                    <a:moveTo>
                      <a:pt x="811" y="44"/>
                    </a:moveTo>
                    <a:lnTo>
                      <a:pt x="0" y="216"/>
                    </a:lnTo>
                    <a:lnTo>
                      <a:pt x="0" y="238"/>
                    </a:lnTo>
                    <a:lnTo>
                      <a:pt x="1736" y="731"/>
                    </a:lnTo>
                    <a:lnTo>
                      <a:pt x="2814" y="0"/>
                    </a:lnTo>
                    <a:lnTo>
                      <a:pt x="811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27" name="Freeform 7"/>
              <p:cNvSpPr>
                <a:spLocks/>
              </p:cNvSpPr>
              <p:nvPr/>
            </p:nvSpPr>
            <p:spPr bwMode="auto">
              <a:xfrm>
                <a:off x="4024" y="2094"/>
                <a:ext cx="565" cy="139"/>
              </a:xfrm>
              <a:custGeom>
                <a:avLst/>
                <a:gdLst>
                  <a:gd name="T0" fmla="*/ 0 w 2697"/>
                  <a:gd name="T1" fmla="*/ 0 h 685"/>
                  <a:gd name="T2" fmla="*/ 0 w 2697"/>
                  <a:gd name="T3" fmla="*/ 0 h 685"/>
                  <a:gd name="T4" fmla="*/ 0 w 2697"/>
                  <a:gd name="T5" fmla="*/ 0 h 685"/>
                  <a:gd name="T6" fmla="*/ 0 w 2697"/>
                  <a:gd name="T7" fmla="*/ 0 h 685"/>
                  <a:gd name="T8" fmla="*/ 0 w 2697"/>
                  <a:gd name="T9" fmla="*/ 0 h 6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7" h="685">
                    <a:moveTo>
                      <a:pt x="1687" y="685"/>
                    </a:moveTo>
                    <a:lnTo>
                      <a:pt x="0" y="206"/>
                    </a:lnTo>
                    <a:lnTo>
                      <a:pt x="770" y="43"/>
                    </a:lnTo>
                    <a:lnTo>
                      <a:pt x="2697" y="0"/>
                    </a:lnTo>
                    <a:lnTo>
                      <a:pt x="1687" y="68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28" name="Freeform 8"/>
              <p:cNvSpPr>
                <a:spLocks/>
              </p:cNvSpPr>
              <p:nvPr/>
            </p:nvSpPr>
            <p:spPr bwMode="auto">
              <a:xfrm>
                <a:off x="4387" y="2094"/>
                <a:ext cx="202" cy="98"/>
              </a:xfrm>
              <a:custGeom>
                <a:avLst/>
                <a:gdLst>
                  <a:gd name="T0" fmla="*/ 0 w 961"/>
                  <a:gd name="T1" fmla="*/ 0 h 482"/>
                  <a:gd name="T2" fmla="*/ 0 w 961"/>
                  <a:gd name="T3" fmla="*/ 0 h 482"/>
                  <a:gd name="T4" fmla="*/ 0 w 961"/>
                  <a:gd name="T5" fmla="*/ 0 h 482"/>
                  <a:gd name="T6" fmla="*/ 0 w 961"/>
                  <a:gd name="T7" fmla="*/ 0 h 482"/>
                  <a:gd name="T8" fmla="*/ 0 w 961"/>
                  <a:gd name="T9" fmla="*/ 0 h 482"/>
                  <a:gd name="T10" fmla="*/ 0 w 961"/>
                  <a:gd name="T11" fmla="*/ 0 h 482"/>
                  <a:gd name="T12" fmla="*/ 0 w 961"/>
                  <a:gd name="T13" fmla="*/ 0 h 482"/>
                  <a:gd name="T14" fmla="*/ 0 w 961"/>
                  <a:gd name="T15" fmla="*/ 0 h 482"/>
                  <a:gd name="T16" fmla="*/ 0 w 961"/>
                  <a:gd name="T17" fmla="*/ 0 h 482"/>
                  <a:gd name="T18" fmla="*/ 0 w 961"/>
                  <a:gd name="T19" fmla="*/ 0 h 482"/>
                  <a:gd name="T20" fmla="*/ 0 w 961"/>
                  <a:gd name="T21" fmla="*/ 0 h 482"/>
                  <a:gd name="T22" fmla="*/ 0 w 961"/>
                  <a:gd name="T23" fmla="*/ 0 h 482"/>
                  <a:gd name="T24" fmla="*/ 0 w 961"/>
                  <a:gd name="T25" fmla="*/ 0 h 482"/>
                  <a:gd name="T26" fmla="*/ 0 w 961"/>
                  <a:gd name="T27" fmla="*/ 0 h 482"/>
                  <a:gd name="T28" fmla="*/ 0 w 961"/>
                  <a:gd name="T29" fmla="*/ 0 h 482"/>
                  <a:gd name="T30" fmla="*/ 0 w 961"/>
                  <a:gd name="T31" fmla="*/ 0 h 482"/>
                  <a:gd name="T32" fmla="*/ 0 w 961"/>
                  <a:gd name="T33" fmla="*/ 0 h 482"/>
                  <a:gd name="T34" fmla="*/ 0 w 961"/>
                  <a:gd name="T35" fmla="*/ 0 h 482"/>
                  <a:gd name="T36" fmla="*/ 0 w 961"/>
                  <a:gd name="T37" fmla="*/ 0 h 482"/>
                  <a:gd name="T38" fmla="*/ 0 w 961"/>
                  <a:gd name="T39" fmla="*/ 0 h 482"/>
                  <a:gd name="T40" fmla="*/ 0 w 961"/>
                  <a:gd name="T41" fmla="*/ 0 h 48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61" h="482">
                    <a:moveTo>
                      <a:pt x="8" y="482"/>
                    </a:moveTo>
                    <a:lnTo>
                      <a:pt x="9" y="482"/>
                    </a:lnTo>
                    <a:lnTo>
                      <a:pt x="15" y="481"/>
                    </a:lnTo>
                    <a:lnTo>
                      <a:pt x="24" y="478"/>
                    </a:lnTo>
                    <a:lnTo>
                      <a:pt x="38" y="475"/>
                    </a:lnTo>
                    <a:lnTo>
                      <a:pt x="55" y="471"/>
                    </a:lnTo>
                    <a:lnTo>
                      <a:pt x="74" y="467"/>
                    </a:lnTo>
                    <a:lnTo>
                      <a:pt x="95" y="462"/>
                    </a:lnTo>
                    <a:lnTo>
                      <a:pt x="120" y="456"/>
                    </a:lnTo>
                    <a:lnTo>
                      <a:pt x="147" y="450"/>
                    </a:lnTo>
                    <a:lnTo>
                      <a:pt x="175" y="442"/>
                    </a:lnTo>
                    <a:lnTo>
                      <a:pt x="206" y="436"/>
                    </a:lnTo>
                    <a:lnTo>
                      <a:pt x="238" y="428"/>
                    </a:lnTo>
                    <a:lnTo>
                      <a:pt x="272" y="419"/>
                    </a:lnTo>
                    <a:lnTo>
                      <a:pt x="306" y="412"/>
                    </a:lnTo>
                    <a:lnTo>
                      <a:pt x="342" y="404"/>
                    </a:lnTo>
                    <a:lnTo>
                      <a:pt x="378" y="395"/>
                    </a:lnTo>
                    <a:lnTo>
                      <a:pt x="961" y="0"/>
                    </a:lnTo>
                    <a:lnTo>
                      <a:pt x="415" y="12"/>
                    </a:lnTo>
                    <a:lnTo>
                      <a:pt x="0" y="473"/>
                    </a:lnTo>
                    <a:lnTo>
                      <a:pt x="8" y="482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29" name="Freeform 9"/>
              <p:cNvSpPr>
                <a:spLocks/>
              </p:cNvSpPr>
              <p:nvPr/>
            </p:nvSpPr>
            <p:spPr bwMode="auto">
              <a:xfrm>
                <a:off x="4386" y="1972"/>
                <a:ext cx="147" cy="220"/>
              </a:xfrm>
              <a:custGeom>
                <a:avLst/>
                <a:gdLst>
                  <a:gd name="T0" fmla="*/ 0 w 699"/>
                  <a:gd name="T1" fmla="*/ 0 h 1082"/>
                  <a:gd name="T2" fmla="*/ 0 w 699"/>
                  <a:gd name="T3" fmla="*/ 0 h 1082"/>
                  <a:gd name="T4" fmla="*/ 0 w 699"/>
                  <a:gd name="T5" fmla="*/ 0 h 1082"/>
                  <a:gd name="T6" fmla="*/ 0 w 699"/>
                  <a:gd name="T7" fmla="*/ 0 h 1082"/>
                  <a:gd name="T8" fmla="*/ 0 w 699"/>
                  <a:gd name="T9" fmla="*/ 0 h 1082"/>
                  <a:gd name="T10" fmla="*/ 0 w 699"/>
                  <a:gd name="T11" fmla="*/ 0 h 1082"/>
                  <a:gd name="T12" fmla="*/ 0 w 699"/>
                  <a:gd name="T13" fmla="*/ 0 h 1082"/>
                  <a:gd name="T14" fmla="*/ 0 w 699"/>
                  <a:gd name="T15" fmla="*/ 0 h 1082"/>
                  <a:gd name="T16" fmla="*/ 0 w 699"/>
                  <a:gd name="T17" fmla="*/ 0 h 10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99" h="1082">
                    <a:moveTo>
                      <a:pt x="106" y="0"/>
                    </a:moveTo>
                    <a:lnTo>
                      <a:pt x="98" y="7"/>
                    </a:lnTo>
                    <a:lnTo>
                      <a:pt x="90" y="10"/>
                    </a:lnTo>
                    <a:lnTo>
                      <a:pt x="0" y="1068"/>
                    </a:lnTo>
                    <a:lnTo>
                      <a:pt x="6" y="1074"/>
                    </a:lnTo>
                    <a:lnTo>
                      <a:pt x="12" y="1082"/>
                    </a:lnTo>
                    <a:lnTo>
                      <a:pt x="662" y="659"/>
                    </a:lnTo>
                    <a:lnTo>
                      <a:pt x="699" y="357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30" name="Freeform 10"/>
              <p:cNvSpPr>
                <a:spLocks/>
              </p:cNvSpPr>
              <p:nvPr/>
            </p:nvSpPr>
            <p:spPr bwMode="auto">
              <a:xfrm>
                <a:off x="4391" y="1978"/>
                <a:ext cx="137" cy="207"/>
              </a:xfrm>
              <a:custGeom>
                <a:avLst/>
                <a:gdLst>
                  <a:gd name="T0" fmla="*/ 0 w 654"/>
                  <a:gd name="T1" fmla="*/ 0 h 1020"/>
                  <a:gd name="T2" fmla="*/ 0 w 654"/>
                  <a:gd name="T3" fmla="*/ 0 h 1020"/>
                  <a:gd name="T4" fmla="*/ 0 w 654"/>
                  <a:gd name="T5" fmla="*/ 0 h 1020"/>
                  <a:gd name="T6" fmla="*/ 0 w 654"/>
                  <a:gd name="T7" fmla="*/ 0 h 1020"/>
                  <a:gd name="T8" fmla="*/ 0 w 654"/>
                  <a:gd name="T9" fmla="*/ 0 h 10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4" h="1020">
                    <a:moveTo>
                      <a:pt x="619" y="619"/>
                    </a:moveTo>
                    <a:lnTo>
                      <a:pt x="0" y="1020"/>
                    </a:lnTo>
                    <a:lnTo>
                      <a:pt x="87" y="0"/>
                    </a:lnTo>
                    <a:lnTo>
                      <a:pt x="654" y="340"/>
                    </a:lnTo>
                    <a:lnTo>
                      <a:pt x="619" y="619"/>
                    </a:lnTo>
                    <a:close/>
                  </a:path>
                </a:pathLst>
              </a:cu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31" name="Freeform 11"/>
              <p:cNvSpPr>
                <a:spLocks/>
              </p:cNvSpPr>
              <p:nvPr/>
            </p:nvSpPr>
            <p:spPr bwMode="auto">
              <a:xfrm>
                <a:off x="4122" y="1972"/>
                <a:ext cx="287" cy="220"/>
              </a:xfrm>
              <a:custGeom>
                <a:avLst/>
                <a:gdLst>
                  <a:gd name="T0" fmla="*/ 0 w 1370"/>
                  <a:gd name="T1" fmla="*/ 0 h 1084"/>
                  <a:gd name="T2" fmla="*/ 0 w 1370"/>
                  <a:gd name="T3" fmla="*/ 0 h 1084"/>
                  <a:gd name="T4" fmla="*/ 0 w 1370"/>
                  <a:gd name="T5" fmla="*/ 0 h 1084"/>
                  <a:gd name="T6" fmla="*/ 0 w 1370"/>
                  <a:gd name="T7" fmla="*/ 0 h 1084"/>
                  <a:gd name="T8" fmla="*/ 0 w 1370"/>
                  <a:gd name="T9" fmla="*/ 0 h 1084"/>
                  <a:gd name="T10" fmla="*/ 0 w 1370"/>
                  <a:gd name="T11" fmla="*/ 0 h 1084"/>
                  <a:gd name="T12" fmla="*/ 0 w 1370"/>
                  <a:gd name="T13" fmla="*/ 0 h 1084"/>
                  <a:gd name="T14" fmla="*/ 0 w 1370"/>
                  <a:gd name="T15" fmla="*/ 0 h 1084"/>
                  <a:gd name="T16" fmla="*/ 0 w 1370"/>
                  <a:gd name="T17" fmla="*/ 0 h 10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0" h="1084">
                    <a:moveTo>
                      <a:pt x="1358" y="0"/>
                    </a:moveTo>
                    <a:lnTo>
                      <a:pt x="0" y="157"/>
                    </a:lnTo>
                    <a:lnTo>
                      <a:pt x="113" y="743"/>
                    </a:lnTo>
                    <a:lnTo>
                      <a:pt x="1272" y="1084"/>
                    </a:lnTo>
                    <a:lnTo>
                      <a:pt x="1272" y="1075"/>
                    </a:lnTo>
                    <a:lnTo>
                      <a:pt x="1279" y="1070"/>
                    </a:lnTo>
                    <a:lnTo>
                      <a:pt x="1370" y="12"/>
                    </a:lnTo>
                    <a:lnTo>
                      <a:pt x="1364" y="1"/>
                    </a:lnTo>
                    <a:lnTo>
                      <a:pt x="135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32" name="Freeform 12"/>
              <p:cNvSpPr>
                <a:spLocks/>
              </p:cNvSpPr>
              <p:nvPr/>
            </p:nvSpPr>
            <p:spPr bwMode="auto">
              <a:xfrm>
                <a:off x="4128" y="1976"/>
                <a:ext cx="277" cy="210"/>
              </a:xfrm>
              <a:custGeom>
                <a:avLst/>
                <a:gdLst>
                  <a:gd name="T0" fmla="*/ 0 w 1323"/>
                  <a:gd name="T1" fmla="*/ 0 h 1034"/>
                  <a:gd name="T2" fmla="*/ 0 w 1323"/>
                  <a:gd name="T3" fmla="*/ 0 h 1034"/>
                  <a:gd name="T4" fmla="*/ 0 w 1323"/>
                  <a:gd name="T5" fmla="*/ 0 h 1034"/>
                  <a:gd name="T6" fmla="*/ 0 w 1323"/>
                  <a:gd name="T7" fmla="*/ 0 h 1034"/>
                  <a:gd name="T8" fmla="*/ 0 w 1323"/>
                  <a:gd name="T9" fmla="*/ 0 h 10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" h="1034">
                    <a:moveTo>
                      <a:pt x="1235" y="1034"/>
                    </a:moveTo>
                    <a:lnTo>
                      <a:pt x="108" y="703"/>
                    </a:lnTo>
                    <a:lnTo>
                      <a:pt x="0" y="152"/>
                    </a:lnTo>
                    <a:lnTo>
                      <a:pt x="1323" y="0"/>
                    </a:lnTo>
                    <a:lnTo>
                      <a:pt x="1235" y="1034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33" name="Freeform 13"/>
              <p:cNvSpPr>
                <a:spLocks/>
              </p:cNvSpPr>
              <p:nvPr/>
            </p:nvSpPr>
            <p:spPr bwMode="auto">
              <a:xfrm>
                <a:off x="4146" y="2023"/>
                <a:ext cx="237" cy="140"/>
              </a:xfrm>
              <a:custGeom>
                <a:avLst/>
                <a:gdLst>
                  <a:gd name="T0" fmla="*/ 0 w 1133"/>
                  <a:gd name="T1" fmla="*/ 0 h 691"/>
                  <a:gd name="T2" fmla="*/ 0 w 1133"/>
                  <a:gd name="T3" fmla="*/ 0 h 691"/>
                  <a:gd name="T4" fmla="*/ 0 w 1133"/>
                  <a:gd name="T5" fmla="*/ 0 h 691"/>
                  <a:gd name="T6" fmla="*/ 0 w 1133"/>
                  <a:gd name="T7" fmla="*/ 0 h 691"/>
                  <a:gd name="T8" fmla="*/ 0 w 1133"/>
                  <a:gd name="T9" fmla="*/ 0 h 6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3" h="691">
                    <a:moveTo>
                      <a:pt x="0" y="21"/>
                    </a:moveTo>
                    <a:lnTo>
                      <a:pt x="74" y="419"/>
                    </a:lnTo>
                    <a:lnTo>
                      <a:pt x="1100" y="691"/>
                    </a:lnTo>
                    <a:lnTo>
                      <a:pt x="1133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34" name="Freeform 14"/>
              <p:cNvSpPr>
                <a:spLocks/>
              </p:cNvSpPr>
              <p:nvPr/>
            </p:nvSpPr>
            <p:spPr bwMode="auto">
              <a:xfrm>
                <a:off x="4152" y="2027"/>
                <a:ext cx="227" cy="131"/>
              </a:xfrm>
              <a:custGeom>
                <a:avLst/>
                <a:gdLst>
                  <a:gd name="T0" fmla="*/ 0 w 1084"/>
                  <a:gd name="T1" fmla="*/ 0 h 642"/>
                  <a:gd name="T2" fmla="*/ 0 w 1084"/>
                  <a:gd name="T3" fmla="*/ 0 h 642"/>
                  <a:gd name="T4" fmla="*/ 0 w 1084"/>
                  <a:gd name="T5" fmla="*/ 0 h 642"/>
                  <a:gd name="T6" fmla="*/ 0 w 1084"/>
                  <a:gd name="T7" fmla="*/ 0 h 642"/>
                  <a:gd name="T8" fmla="*/ 0 w 1084"/>
                  <a:gd name="T9" fmla="*/ 0 h 6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84" h="642">
                    <a:moveTo>
                      <a:pt x="1054" y="642"/>
                    </a:moveTo>
                    <a:lnTo>
                      <a:pt x="66" y="381"/>
                    </a:lnTo>
                    <a:lnTo>
                      <a:pt x="0" y="22"/>
                    </a:lnTo>
                    <a:lnTo>
                      <a:pt x="1084" y="0"/>
                    </a:lnTo>
                    <a:lnTo>
                      <a:pt x="1054" y="642"/>
                    </a:lnTo>
                    <a:close/>
                  </a:path>
                </a:pathLst>
              </a:custGeom>
              <a:solidFill>
                <a:srgbClr val="B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35" name="Freeform 15"/>
              <p:cNvSpPr>
                <a:spLocks/>
              </p:cNvSpPr>
              <p:nvPr/>
            </p:nvSpPr>
            <p:spPr bwMode="auto">
              <a:xfrm>
                <a:off x="4165" y="2092"/>
                <a:ext cx="209" cy="66"/>
              </a:xfrm>
              <a:custGeom>
                <a:avLst/>
                <a:gdLst>
                  <a:gd name="T0" fmla="*/ 0 w 996"/>
                  <a:gd name="T1" fmla="*/ 0 h 322"/>
                  <a:gd name="T2" fmla="*/ 0 w 996"/>
                  <a:gd name="T3" fmla="*/ 0 h 322"/>
                  <a:gd name="T4" fmla="*/ 0 w 996"/>
                  <a:gd name="T5" fmla="*/ 0 h 322"/>
                  <a:gd name="T6" fmla="*/ 0 w 996"/>
                  <a:gd name="T7" fmla="*/ 0 h 322"/>
                  <a:gd name="T8" fmla="*/ 0 w 996"/>
                  <a:gd name="T9" fmla="*/ 0 h 322"/>
                  <a:gd name="T10" fmla="*/ 0 w 996"/>
                  <a:gd name="T11" fmla="*/ 0 h 3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96" h="322">
                    <a:moveTo>
                      <a:pt x="0" y="58"/>
                    </a:moveTo>
                    <a:lnTo>
                      <a:pt x="1" y="61"/>
                    </a:lnTo>
                    <a:lnTo>
                      <a:pt x="989" y="322"/>
                    </a:lnTo>
                    <a:lnTo>
                      <a:pt x="996" y="163"/>
                    </a:lnTo>
                    <a:lnTo>
                      <a:pt x="66" y="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7F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36" name="Freeform 16"/>
              <p:cNvSpPr>
                <a:spLocks/>
              </p:cNvSpPr>
              <p:nvPr/>
            </p:nvSpPr>
            <p:spPr bwMode="auto">
              <a:xfrm>
                <a:off x="4406" y="2019"/>
                <a:ext cx="113" cy="139"/>
              </a:xfrm>
              <a:custGeom>
                <a:avLst/>
                <a:gdLst>
                  <a:gd name="T0" fmla="*/ 0 w 539"/>
                  <a:gd name="T1" fmla="*/ 0 h 686"/>
                  <a:gd name="T2" fmla="*/ 0 w 539"/>
                  <a:gd name="T3" fmla="*/ 0 h 686"/>
                  <a:gd name="T4" fmla="*/ 0 w 539"/>
                  <a:gd name="T5" fmla="*/ 0 h 686"/>
                  <a:gd name="T6" fmla="*/ 0 w 539"/>
                  <a:gd name="T7" fmla="*/ 0 h 686"/>
                  <a:gd name="T8" fmla="*/ 0 w 539"/>
                  <a:gd name="T9" fmla="*/ 0 h 6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9" h="686">
                    <a:moveTo>
                      <a:pt x="55" y="0"/>
                    </a:moveTo>
                    <a:lnTo>
                      <a:pt x="0" y="686"/>
                    </a:lnTo>
                    <a:lnTo>
                      <a:pt x="510" y="402"/>
                    </a:lnTo>
                    <a:lnTo>
                      <a:pt x="539" y="17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37" name="Freeform 17"/>
              <p:cNvSpPr>
                <a:spLocks/>
              </p:cNvSpPr>
              <p:nvPr/>
            </p:nvSpPr>
            <p:spPr bwMode="auto">
              <a:xfrm>
                <a:off x="4411" y="2025"/>
                <a:ext cx="103" cy="126"/>
              </a:xfrm>
              <a:custGeom>
                <a:avLst/>
                <a:gdLst>
                  <a:gd name="T0" fmla="*/ 0 w 491"/>
                  <a:gd name="T1" fmla="*/ 0 h 620"/>
                  <a:gd name="T2" fmla="*/ 0 w 491"/>
                  <a:gd name="T3" fmla="*/ 0 h 620"/>
                  <a:gd name="T4" fmla="*/ 0 w 491"/>
                  <a:gd name="T5" fmla="*/ 0 h 620"/>
                  <a:gd name="T6" fmla="*/ 0 w 491"/>
                  <a:gd name="T7" fmla="*/ 0 h 620"/>
                  <a:gd name="T8" fmla="*/ 0 w 491"/>
                  <a:gd name="T9" fmla="*/ 0 h 6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1" h="620">
                    <a:moveTo>
                      <a:pt x="465" y="359"/>
                    </a:moveTo>
                    <a:lnTo>
                      <a:pt x="0" y="620"/>
                    </a:lnTo>
                    <a:lnTo>
                      <a:pt x="50" y="0"/>
                    </a:lnTo>
                    <a:lnTo>
                      <a:pt x="491" y="155"/>
                    </a:lnTo>
                    <a:lnTo>
                      <a:pt x="465" y="359"/>
                    </a:lnTo>
                    <a:close/>
                  </a:path>
                </a:pathLst>
              </a:custGeom>
              <a:solidFill>
                <a:srgbClr val="93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38" name="Freeform 18"/>
              <p:cNvSpPr>
                <a:spLocks/>
              </p:cNvSpPr>
              <p:nvPr/>
            </p:nvSpPr>
            <p:spPr bwMode="auto">
              <a:xfrm>
                <a:off x="4411" y="2091"/>
                <a:ext cx="95" cy="60"/>
              </a:xfrm>
              <a:custGeom>
                <a:avLst/>
                <a:gdLst>
                  <a:gd name="T0" fmla="*/ 0 w 453"/>
                  <a:gd name="T1" fmla="*/ 0 h 293"/>
                  <a:gd name="T2" fmla="*/ 0 w 453"/>
                  <a:gd name="T3" fmla="*/ 0 h 293"/>
                  <a:gd name="T4" fmla="*/ 0 w 453"/>
                  <a:gd name="T5" fmla="*/ 0 h 293"/>
                  <a:gd name="T6" fmla="*/ 0 w 453"/>
                  <a:gd name="T7" fmla="*/ 0 h 293"/>
                  <a:gd name="T8" fmla="*/ 0 w 453"/>
                  <a:gd name="T9" fmla="*/ 0 h 2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3" h="293">
                    <a:moveTo>
                      <a:pt x="16" y="86"/>
                    </a:moveTo>
                    <a:lnTo>
                      <a:pt x="0" y="293"/>
                    </a:lnTo>
                    <a:lnTo>
                      <a:pt x="453" y="40"/>
                    </a:lnTo>
                    <a:lnTo>
                      <a:pt x="393" y="0"/>
                    </a:lnTo>
                    <a:lnTo>
                      <a:pt x="16" y="86"/>
                    </a:lnTo>
                    <a:close/>
                  </a:path>
                </a:pathLst>
              </a:custGeom>
              <a:solidFill>
                <a:srgbClr val="7F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39" name="Freeform 19"/>
              <p:cNvSpPr>
                <a:spLocks/>
              </p:cNvSpPr>
              <p:nvPr/>
            </p:nvSpPr>
            <p:spPr bwMode="auto">
              <a:xfrm>
                <a:off x="4207" y="2065"/>
                <a:ext cx="70" cy="96"/>
              </a:xfrm>
              <a:custGeom>
                <a:avLst/>
                <a:gdLst>
                  <a:gd name="T0" fmla="*/ 0 w 334"/>
                  <a:gd name="T1" fmla="*/ 0 h 474"/>
                  <a:gd name="T2" fmla="*/ 0 w 334"/>
                  <a:gd name="T3" fmla="*/ 0 h 474"/>
                  <a:gd name="T4" fmla="*/ 0 w 334"/>
                  <a:gd name="T5" fmla="*/ 0 h 474"/>
                  <a:gd name="T6" fmla="*/ 0 w 334"/>
                  <a:gd name="T7" fmla="*/ 0 h 474"/>
                  <a:gd name="T8" fmla="*/ 0 w 33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4" h="474">
                    <a:moveTo>
                      <a:pt x="0" y="0"/>
                    </a:moveTo>
                    <a:lnTo>
                      <a:pt x="46" y="399"/>
                    </a:lnTo>
                    <a:lnTo>
                      <a:pt x="321" y="474"/>
                    </a:lnTo>
                    <a:lnTo>
                      <a:pt x="334" y="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40" name="Freeform 20"/>
              <p:cNvSpPr>
                <a:spLocks/>
              </p:cNvSpPr>
              <p:nvPr/>
            </p:nvSpPr>
            <p:spPr bwMode="auto">
              <a:xfrm>
                <a:off x="4212" y="2070"/>
                <a:ext cx="61" cy="85"/>
              </a:xfrm>
              <a:custGeom>
                <a:avLst/>
                <a:gdLst>
                  <a:gd name="T0" fmla="*/ 0 w 287"/>
                  <a:gd name="T1" fmla="*/ 0 h 421"/>
                  <a:gd name="T2" fmla="*/ 0 w 287"/>
                  <a:gd name="T3" fmla="*/ 0 h 421"/>
                  <a:gd name="T4" fmla="*/ 0 w 287"/>
                  <a:gd name="T5" fmla="*/ 0 h 421"/>
                  <a:gd name="T6" fmla="*/ 0 w 287"/>
                  <a:gd name="T7" fmla="*/ 0 h 421"/>
                  <a:gd name="T8" fmla="*/ 0 w 287"/>
                  <a:gd name="T9" fmla="*/ 0 h 4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7" h="421">
                    <a:moveTo>
                      <a:pt x="0" y="0"/>
                    </a:moveTo>
                    <a:lnTo>
                      <a:pt x="287" y="38"/>
                    </a:lnTo>
                    <a:lnTo>
                      <a:pt x="276" y="421"/>
                    </a:lnTo>
                    <a:lnTo>
                      <a:pt x="40" y="3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41" name="Freeform 21"/>
              <p:cNvSpPr>
                <a:spLocks/>
              </p:cNvSpPr>
              <p:nvPr/>
            </p:nvSpPr>
            <p:spPr bwMode="auto">
              <a:xfrm>
                <a:off x="4216" y="2096"/>
                <a:ext cx="55" cy="59"/>
              </a:xfrm>
              <a:custGeom>
                <a:avLst/>
                <a:gdLst>
                  <a:gd name="T0" fmla="*/ 0 w 266"/>
                  <a:gd name="T1" fmla="*/ 0 h 292"/>
                  <a:gd name="T2" fmla="*/ 0 w 266"/>
                  <a:gd name="T3" fmla="*/ 0 h 292"/>
                  <a:gd name="T4" fmla="*/ 0 w 266"/>
                  <a:gd name="T5" fmla="*/ 0 h 292"/>
                  <a:gd name="T6" fmla="*/ 0 w 266"/>
                  <a:gd name="T7" fmla="*/ 0 h 292"/>
                  <a:gd name="T8" fmla="*/ 0 w 266"/>
                  <a:gd name="T9" fmla="*/ 0 h 292"/>
                  <a:gd name="T10" fmla="*/ 0 w 266"/>
                  <a:gd name="T11" fmla="*/ 0 h 292"/>
                  <a:gd name="T12" fmla="*/ 0 w 266"/>
                  <a:gd name="T13" fmla="*/ 0 h 292"/>
                  <a:gd name="T14" fmla="*/ 0 w 266"/>
                  <a:gd name="T15" fmla="*/ 0 h 292"/>
                  <a:gd name="T16" fmla="*/ 0 w 266"/>
                  <a:gd name="T17" fmla="*/ 0 h 292"/>
                  <a:gd name="T18" fmla="*/ 0 w 266"/>
                  <a:gd name="T19" fmla="*/ 0 h 292"/>
                  <a:gd name="T20" fmla="*/ 0 w 266"/>
                  <a:gd name="T21" fmla="*/ 0 h 292"/>
                  <a:gd name="T22" fmla="*/ 0 w 266"/>
                  <a:gd name="T23" fmla="*/ 0 h 292"/>
                  <a:gd name="T24" fmla="*/ 0 w 266"/>
                  <a:gd name="T25" fmla="*/ 0 h 292"/>
                  <a:gd name="T26" fmla="*/ 0 w 266"/>
                  <a:gd name="T27" fmla="*/ 0 h 292"/>
                  <a:gd name="T28" fmla="*/ 0 w 266"/>
                  <a:gd name="T29" fmla="*/ 0 h 292"/>
                  <a:gd name="T30" fmla="*/ 0 w 266"/>
                  <a:gd name="T31" fmla="*/ 0 h 292"/>
                  <a:gd name="T32" fmla="*/ 0 w 266"/>
                  <a:gd name="T33" fmla="*/ 0 h 292"/>
                  <a:gd name="T34" fmla="*/ 0 w 266"/>
                  <a:gd name="T35" fmla="*/ 0 h 292"/>
                  <a:gd name="T36" fmla="*/ 0 w 266"/>
                  <a:gd name="T37" fmla="*/ 0 h 292"/>
                  <a:gd name="T38" fmla="*/ 0 w 266"/>
                  <a:gd name="T39" fmla="*/ 0 h 292"/>
                  <a:gd name="T40" fmla="*/ 0 w 266"/>
                  <a:gd name="T41" fmla="*/ 0 h 292"/>
                  <a:gd name="T42" fmla="*/ 0 w 266"/>
                  <a:gd name="T43" fmla="*/ 0 h 292"/>
                  <a:gd name="T44" fmla="*/ 0 w 266"/>
                  <a:gd name="T45" fmla="*/ 0 h 292"/>
                  <a:gd name="T46" fmla="*/ 0 w 266"/>
                  <a:gd name="T47" fmla="*/ 0 h 292"/>
                  <a:gd name="T48" fmla="*/ 0 w 266"/>
                  <a:gd name="T49" fmla="*/ 0 h 292"/>
                  <a:gd name="T50" fmla="*/ 0 w 266"/>
                  <a:gd name="T51" fmla="*/ 0 h 292"/>
                  <a:gd name="T52" fmla="*/ 0 w 266"/>
                  <a:gd name="T53" fmla="*/ 0 h 292"/>
                  <a:gd name="T54" fmla="*/ 0 w 266"/>
                  <a:gd name="T55" fmla="*/ 0 h 29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66" h="292">
                    <a:moveTo>
                      <a:pt x="165" y="98"/>
                    </a:moveTo>
                    <a:lnTo>
                      <a:pt x="151" y="90"/>
                    </a:lnTo>
                    <a:lnTo>
                      <a:pt x="140" y="78"/>
                    </a:lnTo>
                    <a:lnTo>
                      <a:pt x="131" y="64"/>
                    </a:lnTo>
                    <a:lnTo>
                      <a:pt x="123" y="50"/>
                    </a:lnTo>
                    <a:lnTo>
                      <a:pt x="115" y="37"/>
                    </a:lnTo>
                    <a:lnTo>
                      <a:pt x="108" y="24"/>
                    </a:lnTo>
                    <a:lnTo>
                      <a:pt x="97" y="14"/>
                    </a:lnTo>
                    <a:lnTo>
                      <a:pt x="85" y="7"/>
                    </a:lnTo>
                    <a:lnTo>
                      <a:pt x="74" y="4"/>
                    </a:lnTo>
                    <a:lnTo>
                      <a:pt x="63" y="1"/>
                    </a:lnTo>
                    <a:lnTo>
                      <a:pt x="52" y="0"/>
                    </a:lnTo>
                    <a:lnTo>
                      <a:pt x="43" y="0"/>
                    </a:lnTo>
                    <a:lnTo>
                      <a:pt x="32" y="1"/>
                    </a:lnTo>
                    <a:lnTo>
                      <a:pt x="22" y="1"/>
                    </a:lnTo>
                    <a:lnTo>
                      <a:pt x="11" y="4"/>
                    </a:lnTo>
                    <a:lnTo>
                      <a:pt x="0" y="7"/>
                    </a:lnTo>
                    <a:lnTo>
                      <a:pt x="25" y="229"/>
                    </a:lnTo>
                    <a:lnTo>
                      <a:pt x="261" y="292"/>
                    </a:lnTo>
                    <a:lnTo>
                      <a:pt x="266" y="90"/>
                    </a:lnTo>
                    <a:lnTo>
                      <a:pt x="254" y="95"/>
                    </a:lnTo>
                    <a:lnTo>
                      <a:pt x="243" y="100"/>
                    </a:lnTo>
                    <a:lnTo>
                      <a:pt x="231" y="103"/>
                    </a:lnTo>
                    <a:lnTo>
                      <a:pt x="218" y="104"/>
                    </a:lnTo>
                    <a:lnTo>
                      <a:pt x="205" y="104"/>
                    </a:lnTo>
                    <a:lnTo>
                      <a:pt x="192" y="104"/>
                    </a:lnTo>
                    <a:lnTo>
                      <a:pt x="178" y="101"/>
                    </a:lnTo>
                    <a:lnTo>
                      <a:pt x="165" y="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42" name="Freeform 22"/>
              <p:cNvSpPr>
                <a:spLocks/>
              </p:cNvSpPr>
              <p:nvPr/>
            </p:nvSpPr>
            <p:spPr bwMode="auto">
              <a:xfrm>
                <a:off x="4237" y="2069"/>
                <a:ext cx="8" cy="80"/>
              </a:xfrm>
              <a:custGeom>
                <a:avLst/>
                <a:gdLst>
                  <a:gd name="T0" fmla="*/ 0 w 36"/>
                  <a:gd name="T1" fmla="*/ 0 h 390"/>
                  <a:gd name="T2" fmla="*/ 0 w 36"/>
                  <a:gd name="T3" fmla="*/ 0 h 390"/>
                  <a:gd name="T4" fmla="*/ 0 w 36"/>
                  <a:gd name="T5" fmla="*/ 0 h 390"/>
                  <a:gd name="T6" fmla="*/ 0 w 36"/>
                  <a:gd name="T7" fmla="*/ 0 h 390"/>
                  <a:gd name="T8" fmla="*/ 0 w 36"/>
                  <a:gd name="T9" fmla="*/ 0 h 3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" h="390">
                    <a:moveTo>
                      <a:pt x="0" y="1"/>
                    </a:moveTo>
                    <a:lnTo>
                      <a:pt x="15" y="390"/>
                    </a:lnTo>
                    <a:lnTo>
                      <a:pt x="36" y="390"/>
                    </a:lnTo>
                    <a:lnTo>
                      <a:pt x="2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43" name="Freeform 23"/>
              <p:cNvSpPr>
                <a:spLocks/>
              </p:cNvSpPr>
              <p:nvPr/>
            </p:nvSpPr>
            <p:spPr bwMode="auto">
              <a:xfrm>
                <a:off x="4131" y="2153"/>
                <a:ext cx="47" cy="14"/>
              </a:xfrm>
              <a:custGeom>
                <a:avLst/>
                <a:gdLst>
                  <a:gd name="T0" fmla="*/ 0 w 221"/>
                  <a:gd name="T1" fmla="*/ 0 h 72"/>
                  <a:gd name="T2" fmla="*/ 0 w 221"/>
                  <a:gd name="T3" fmla="*/ 0 h 72"/>
                  <a:gd name="T4" fmla="*/ 0 w 221"/>
                  <a:gd name="T5" fmla="*/ 0 h 72"/>
                  <a:gd name="T6" fmla="*/ 0 w 221"/>
                  <a:gd name="T7" fmla="*/ 0 h 72"/>
                  <a:gd name="T8" fmla="*/ 0 w 221"/>
                  <a:gd name="T9" fmla="*/ 0 h 72"/>
                  <a:gd name="T10" fmla="*/ 0 w 221"/>
                  <a:gd name="T11" fmla="*/ 0 h 72"/>
                  <a:gd name="T12" fmla="*/ 0 w 221"/>
                  <a:gd name="T13" fmla="*/ 0 h 72"/>
                  <a:gd name="T14" fmla="*/ 0 w 221"/>
                  <a:gd name="T15" fmla="*/ 0 h 72"/>
                  <a:gd name="T16" fmla="*/ 0 w 221"/>
                  <a:gd name="T17" fmla="*/ 0 h 72"/>
                  <a:gd name="T18" fmla="*/ 0 w 221"/>
                  <a:gd name="T19" fmla="*/ 0 h 72"/>
                  <a:gd name="T20" fmla="*/ 0 w 221"/>
                  <a:gd name="T21" fmla="*/ 0 h 72"/>
                  <a:gd name="T22" fmla="*/ 0 w 221"/>
                  <a:gd name="T23" fmla="*/ 0 h 72"/>
                  <a:gd name="T24" fmla="*/ 0 w 221"/>
                  <a:gd name="T25" fmla="*/ 0 h 72"/>
                  <a:gd name="T26" fmla="*/ 0 w 221"/>
                  <a:gd name="T27" fmla="*/ 0 h 72"/>
                  <a:gd name="T28" fmla="*/ 0 w 221"/>
                  <a:gd name="T29" fmla="*/ 0 h 72"/>
                  <a:gd name="T30" fmla="*/ 0 w 221"/>
                  <a:gd name="T31" fmla="*/ 0 h 7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1" h="72">
                    <a:moveTo>
                      <a:pt x="221" y="7"/>
                    </a:moveTo>
                    <a:lnTo>
                      <a:pt x="220" y="3"/>
                    </a:lnTo>
                    <a:lnTo>
                      <a:pt x="217" y="1"/>
                    </a:lnTo>
                    <a:lnTo>
                      <a:pt x="212" y="0"/>
                    </a:lnTo>
                    <a:lnTo>
                      <a:pt x="208" y="0"/>
                    </a:lnTo>
                    <a:lnTo>
                      <a:pt x="6" y="58"/>
                    </a:lnTo>
                    <a:lnTo>
                      <a:pt x="5" y="58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3"/>
                    </a:lnTo>
                    <a:lnTo>
                      <a:pt x="34" y="72"/>
                    </a:lnTo>
                    <a:lnTo>
                      <a:pt x="214" y="20"/>
                    </a:lnTo>
                    <a:lnTo>
                      <a:pt x="218" y="18"/>
                    </a:lnTo>
                    <a:lnTo>
                      <a:pt x="220" y="15"/>
                    </a:lnTo>
                    <a:lnTo>
                      <a:pt x="221" y="12"/>
                    </a:lnTo>
                    <a:lnTo>
                      <a:pt x="221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44" name="Freeform 24"/>
              <p:cNvSpPr>
                <a:spLocks/>
              </p:cNvSpPr>
              <p:nvPr/>
            </p:nvSpPr>
            <p:spPr bwMode="auto">
              <a:xfrm>
                <a:off x="4176" y="2163"/>
                <a:ext cx="44" cy="16"/>
              </a:xfrm>
              <a:custGeom>
                <a:avLst/>
                <a:gdLst>
                  <a:gd name="T0" fmla="*/ 0 w 212"/>
                  <a:gd name="T1" fmla="*/ 0 h 80"/>
                  <a:gd name="T2" fmla="*/ 0 w 212"/>
                  <a:gd name="T3" fmla="*/ 0 h 80"/>
                  <a:gd name="T4" fmla="*/ 0 w 212"/>
                  <a:gd name="T5" fmla="*/ 0 h 80"/>
                  <a:gd name="T6" fmla="*/ 0 w 212"/>
                  <a:gd name="T7" fmla="*/ 0 h 80"/>
                  <a:gd name="T8" fmla="*/ 0 w 212"/>
                  <a:gd name="T9" fmla="*/ 0 h 80"/>
                  <a:gd name="T10" fmla="*/ 0 w 212"/>
                  <a:gd name="T11" fmla="*/ 0 h 80"/>
                  <a:gd name="T12" fmla="*/ 0 w 212"/>
                  <a:gd name="T13" fmla="*/ 0 h 80"/>
                  <a:gd name="T14" fmla="*/ 0 w 212"/>
                  <a:gd name="T15" fmla="*/ 0 h 80"/>
                  <a:gd name="T16" fmla="*/ 0 w 212"/>
                  <a:gd name="T17" fmla="*/ 0 h 80"/>
                  <a:gd name="T18" fmla="*/ 0 w 212"/>
                  <a:gd name="T19" fmla="*/ 0 h 80"/>
                  <a:gd name="T20" fmla="*/ 0 w 212"/>
                  <a:gd name="T21" fmla="*/ 0 h 80"/>
                  <a:gd name="T22" fmla="*/ 0 w 212"/>
                  <a:gd name="T23" fmla="*/ 0 h 80"/>
                  <a:gd name="T24" fmla="*/ 0 w 212"/>
                  <a:gd name="T25" fmla="*/ 0 h 80"/>
                  <a:gd name="T26" fmla="*/ 0 w 212"/>
                  <a:gd name="T27" fmla="*/ 0 h 80"/>
                  <a:gd name="T28" fmla="*/ 0 w 212"/>
                  <a:gd name="T29" fmla="*/ 0 h 80"/>
                  <a:gd name="T30" fmla="*/ 0 w 212"/>
                  <a:gd name="T31" fmla="*/ 0 h 8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2" h="80">
                    <a:moveTo>
                      <a:pt x="212" y="8"/>
                    </a:moveTo>
                    <a:lnTo>
                      <a:pt x="210" y="3"/>
                    </a:lnTo>
                    <a:lnTo>
                      <a:pt x="207" y="1"/>
                    </a:lnTo>
                    <a:lnTo>
                      <a:pt x="203" y="0"/>
                    </a:lnTo>
                    <a:lnTo>
                      <a:pt x="198" y="0"/>
                    </a:lnTo>
                    <a:lnTo>
                      <a:pt x="4" y="66"/>
                    </a:lnTo>
                    <a:lnTo>
                      <a:pt x="3" y="68"/>
                    </a:lnTo>
                    <a:lnTo>
                      <a:pt x="1" y="68"/>
                    </a:lnTo>
                    <a:lnTo>
                      <a:pt x="0" y="69"/>
                    </a:lnTo>
                    <a:lnTo>
                      <a:pt x="0" y="71"/>
                    </a:lnTo>
                    <a:lnTo>
                      <a:pt x="30" y="80"/>
                    </a:lnTo>
                    <a:lnTo>
                      <a:pt x="206" y="21"/>
                    </a:lnTo>
                    <a:lnTo>
                      <a:pt x="209" y="18"/>
                    </a:lnTo>
                    <a:lnTo>
                      <a:pt x="212" y="15"/>
                    </a:lnTo>
                    <a:lnTo>
                      <a:pt x="212" y="11"/>
                    </a:lnTo>
                    <a:lnTo>
                      <a:pt x="212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45" name="Freeform 25"/>
              <p:cNvSpPr>
                <a:spLocks/>
              </p:cNvSpPr>
              <p:nvPr/>
            </p:nvSpPr>
            <p:spPr bwMode="auto">
              <a:xfrm>
                <a:off x="4220" y="2174"/>
                <a:ext cx="44" cy="18"/>
              </a:xfrm>
              <a:custGeom>
                <a:avLst/>
                <a:gdLst>
                  <a:gd name="T0" fmla="*/ 0 w 206"/>
                  <a:gd name="T1" fmla="*/ 0 h 88"/>
                  <a:gd name="T2" fmla="*/ 0 w 206"/>
                  <a:gd name="T3" fmla="*/ 0 h 88"/>
                  <a:gd name="T4" fmla="*/ 0 w 206"/>
                  <a:gd name="T5" fmla="*/ 0 h 88"/>
                  <a:gd name="T6" fmla="*/ 0 w 206"/>
                  <a:gd name="T7" fmla="*/ 0 h 88"/>
                  <a:gd name="T8" fmla="*/ 0 w 206"/>
                  <a:gd name="T9" fmla="*/ 0 h 88"/>
                  <a:gd name="T10" fmla="*/ 0 w 206"/>
                  <a:gd name="T11" fmla="*/ 0 h 88"/>
                  <a:gd name="T12" fmla="*/ 0 w 206"/>
                  <a:gd name="T13" fmla="*/ 0 h 88"/>
                  <a:gd name="T14" fmla="*/ 0 w 206"/>
                  <a:gd name="T15" fmla="*/ 0 h 88"/>
                  <a:gd name="T16" fmla="*/ 0 w 206"/>
                  <a:gd name="T17" fmla="*/ 0 h 88"/>
                  <a:gd name="T18" fmla="*/ 0 w 206"/>
                  <a:gd name="T19" fmla="*/ 0 h 88"/>
                  <a:gd name="T20" fmla="*/ 0 w 206"/>
                  <a:gd name="T21" fmla="*/ 0 h 88"/>
                  <a:gd name="T22" fmla="*/ 0 w 206"/>
                  <a:gd name="T23" fmla="*/ 0 h 88"/>
                  <a:gd name="T24" fmla="*/ 0 w 206"/>
                  <a:gd name="T25" fmla="*/ 0 h 88"/>
                  <a:gd name="T26" fmla="*/ 0 w 206"/>
                  <a:gd name="T27" fmla="*/ 0 h 88"/>
                  <a:gd name="T28" fmla="*/ 0 w 206"/>
                  <a:gd name="T29" fmla="*/ 0 h 88"/>
                  <a:gd name="T30" fmla="*/ 0 w 206"/>
                  <a:gd name="T31" fmla="*/ 0 h 8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6" h="88">
                    <a:moveTo>
                      <a:pt x="204" y="8"/>
                    </a:moveTo>
                    <a:lnTo>
                      <a:pt x="202" y="3"/>
                    </a:lnTo>
                    <a:lnTo>
                      <a:pt x="199" y="2"/>
                    </a:lnTo>
                    <a:lnTo>
                      <a:pt x="195" y="0"/>
                    </a:lnTo>
                    <a:lnTo>
                      <a:pt x="190" y="2"/>
                    </a:lnTo>
                    <a:lnTo>
                      <a:pt x="6" y="74"/>
                    </a:lnTo>
                    <a:lnTo>
                      <a:pt x="4" y="75"/>
                    </a:lnTo>
                    <a:lnTo>
                      <a:pt x="3" y="77"/>
                    </a:lnTo>
                    <a:lnTo>
                      <a:pt x="1" y="78"/>
                    </a:lnTo>
                    <a:lnTo>
                      <a:pt x="0" y="80"/>
                    </a:lnTo>
                    <a:lnTo>
                      <a:pt x="29" y="88"/>
                    </a:lnTo>
                    <a:lnTo>
                      <a:pt x="199" y="22"/>
                    </a:lnTo>
                    <a:lnTo>
                      <a:pt x="202" y="19"/>
                    </a:lnTo>
                    <a:lnTo>
                      <a:pt x="204" y="16"/>
                    </a:lnTo>
                    <a:lnTo>
                      <a:pt x="206" y="11"/>
                    </a:lnTo>
                    <a:lnTo>
                      <a:pt x="20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46" name="Freeform 26"/>
              <p:cNvSpPr>
                <a:spLocks/>
              </p:cNvSpPr>
              <p:nvPr/>
            </p:nvSpPr>
            <p:spPr bwMode="auto">
              <a:xfrm>
                <a:off x="4265" y="2185"/>
                <a:ext cx="41" cy="19"/>
              </a:xfrm>
              <a:custGeom>
                <a:avLst/>
                <a:gdLst>
                  <a:gd name="T0" fmla="*/ 0 w 197"/>
                  <a:gd name="T1" fmla="*/ 0 h 96"/>
                  <a:gd name="T2" fmla="*/ 0 w 197"/>
                  <a:gd name="T3" fmla="*/ 0 h 96"/>
                  <a:gd name="T4" fmla="*/ 0 w 197"/>
                  <a:gd name="T5" fmla="*/ 0 h 96"/>
                  <a:gd name="T6" fmla="*/ 0 w 197"/>
                  <a:gd name="T7" fmla="*/ 0 h 96"/>
                  <a:gd name="T8" fmla="*/ 0 w 197"/>
                  <a:gd name="T9" fmla="*/ 0 h 96"/>
                  <a:gd name="T10" fmla="*/ 0 w 197"/>
                  <a:gd name="T11" fmla="*/ 0 h 96"/>
                  <a:gd name="T12" fmla="*/ 0 w 197"/>
                  <a:gd name="T13" fmla="*/ 0 h 96"/>
                  <a:gd name="T14" fmla="*/ 0 w 197"/>
                  <a:gd name="T15" fmla="*/ 0 h 96"/>
                  <a:gd name="T16" fmla="*/ 0 w 197"/>
                  <a:gd name="T17" fmla="*/ 0 h 96"/>
                  <a:gd name="T18" fmla="*/ 0 w 197"/>
                  <a:gd name="T19" fmla="*/ 0 h 96"/>
                  <a:gd name="T20" fmla="*/ 0 w 197"/>
                  <a:gd name="T21" fmla="*/ 0 h 96"/>
                  <a:gd name="T22" fmla="*/ 0 w 197"/>
                  <a:gd name="T23" fmla="*/ 0 h 96"/>
                  <a:gd name="T24" fmla="*/ 0 w 197"/>
                  <a:gd name="T25" fmla="*/ 0 h 96"/>
                  <a:gd name="T26" fmla="*/ 0 w 197"/>
                  <a:gd name="T27" fmla="*/ 0 h 96"/>
                  <a:gd name="T28" fmla="*/ 0 w 197"/>
                  <a:gd name="T29" fmla="*/ 0 h 96"/>
                  <a:gd name="T30" fmla="*/ 0 w 197"/>
                  <a:gd name="T31" fmla="*/ 0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97" h="96">
                    <a:moveTo>
                      <a:pt x="197" y="7"/>
                    </a:moveTo>
                    <a:lnTo>
                      <a:pt x="194" y="3"/>
                    </a:lnTo>
                    <a:lnTo>
                      <a:pt x="191" y="2"/>
                    </a:lnTo>
                    <a:lnTo>
                      <a:pt x="186" y="0"/>
                    </a:lnTo>
                    <a:lnTo>
                      <a:pt x="183" y="2"/>
                    </a:lnTo>
                    <a:lnTo>
                      <a:pt x="6" y="83"/>
                    </a:lnTo>
                    <a:lnTo>
                      <a:pt x="5" y="83"/>
                    </a:lnTo>
                    <a:lnTo>
                      <a:pt x="3" y="85"/>
                    </a:lnTo>
                    <a:lnTo>
                      <a:pt x="2" y="86"/>
                    </a:lnTo>
                    <a:lnTo>
                      <a:pt x="0" y="88"/>
                    </a:lnTo>
                    <a:lnTo>
                      <a:pt x="28" y="96"/>
                    </a:lnTo>
                    <a:lnTo>
                      <a:pt x="191" y="22"/>
                    </a:lnTo>
                    <a:lnTo>
                      <a:pt x="194" y="19"/>
                    </a:lnTo>
                    <a:lnTo>
                      <a:pt x="197" y="16"/>
                    </a:lnTo>
                    <a:lnTo>
                      <a:pt x="197" y="11"/>
                    </a:lnTo>
                    <a:lnTo>
                      <a:pt x="197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47" name="Freeform 27"/>
              <p:cNvSpPr>
                <a:spLocks/>
              </p:cNvSpPr>
              <p:nvPr/>
            </p:nvSpPr>
            <p:spPr bwMode="auto">
              <a:xfrm>
                <a:off x="4310" y="2196"/>
                <a:ext cx="39" cy="20"/>
              </a:xfrm>
              <a:custGeom>
                <a:avLst/>
                <a:gdLst>
                  <a:gd name="T0" fmla="*/ 0 w 189"/>
                  <a:gd name="T1" fmla="*/ 0 h 103"/>
                  <a:gd name="T2" fmla="*/ 0 w 189"/>
                  <a:gd name="T3" fmla="*/ 0 h 103"/>
                  <a:gd name="T4" fmla="*/ 0 w 189"/>
                  <a:gd name="T5" fmla="*/ 0 h 103"/>
                  <a:gd name="T6" fmla="*/ 0 w 189"/>
                  <a:gd name="T7" fmla="*/ 0 h 103"/>
                  <a:gd name="T8" fmla="*/ 0 w 189"/>
                  <a:gd name="T9" fmla="*/ 0 h 103"/>
                  <a:gd name="T10" fmla="*/ 0 w 189"/>
                  <a:gd name="T11" fmla="*/ 0 h 103"/>
                  <a:gd name="T12" fmla="*/ 0 w 189"/>
                  <a:gd name="T13" fmla="*/ 0 h 103"/>
                  <a:gd name="T14" fmla="*/ 0 w 189"/>
                  <a:gd name="T15" fmla="*/ 0 h 103"/>
                  <a:gd name="T16" fmla="*/ 0 w 189"/>
                  <a:gd name="T17" fmla="*/ 0 h 103"/>
                  <a:gd name="T18" fmla="*/ 0 w 189"/>
                  <a:gd name="T19" fmla="*/ 0 h 103"/>
                  <a:gd name="T20" fmla="*/ 0 w 189"/>
                  <a:gd name="T21" fmla="*/ 0 h 103"/>
                  <a:gd name="T22" fmla="*/ 0 w 189"/>
                  <a:gd name="T23" fmla="*/ 0 h 103"/>
                  <a:gd name="T24" fmla="*/ 0 w 189"/>
                  <a:gd name="T25" fmla="*/ 0 h 103"/>
                  <a:gd name="T26" fmla="*/ 0 w 189"/>
                  <a:gd name="T27" fmla="*/ 0 h 103"/>
                  <a:gd name="T28" fmla="*/ 0 w 189"/>
                  <a:gd name="T29" fmla="*/ 0 h 103"/>
                  <a:gd name="T30" fmla="*/ 0 w 189"/>
                  <a:gd name="T31" fmla="*/ 0 h 103"/>
                  <a:gd name="T32" fmla="*/ 0 w 189"/>
                  <a:gd name="T33" fmla="*/ 0 h 10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9" h="103">
                    <a:moveTo>
                      <a:pt x="187" y="5"/>
                    </a:moveTo>
                    <a:lnTo>
                      <a:pt x="184" y="2"/>
                    </a:lnTo>
                    <a:lnTo>
                      <a:pt x="181" y="0"/>
                    </a:lnTo>
                    <a:lnTo>
                      <a:pt x="176" y="0"/>
                    </a:lnTo>
                    <a:lnTo>
                      <a:pt x="173" y="0"/>
                    </a:lnTo>
                    <a:lnTo>
                      <a:pt x="4" y="89"/>
                    </a:lnTo>
                    <a:lnTo>
                      <a:pt x="3" y="91"/>
                    </a:lnTo>
                    <a:lnTo>
                      <a:pt x="1" y="92"/>
                    </a:lnTo>
                    <a:lnTo>
                      <a:pt x="0" y="94"/>
                    </a:lnTo>
                    <a:lnTo>
                      <a:pt x="0" y="95"/>
                    </a:lnTo>
                    <a:lnTo>
                      <a:pt x="26" y="103"/>
                    </a:lnTo>
                    <a:lnTo>
                      <a:pt x="183" y="20"/>
                    </a:lnTo>
                    <a:lnTo>
                      <a:pt x="186" y="17"/>
                    </a:lnTo>
                    <a:lnTo>
                      <a:pt x="187" y="14"/>
                    </a:lnTo>
                    <a:lnTo>
                      <a:pt x="189" y="9"/>
                    </a:lnTo>
                    <a:lnTo>
                      <a:pt x="187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48" name="Freeform 28"/>
              <p:cNvSpPr>
                <a:spLocks/>
              </p:cNvSpPr>
              <p:nvPr/>
            </p:nvSpPr>
            <p:spPr bwMode="auto">
              <a:xfrm>
                <a:off x="4354" y="2206"/>
                <a:ext cx="38" cy="23"/>
              </a:xfrm>
              <a:custGeom>
                <a:avLst/>
                <a:gdLst>
                  <a:gd name="T0" fmla="*/ 0 w 180"/>
                  <a:gd name="T1" fmla="*/ 0 h 111"/>
                  <a:gd name="T2" fmla="*/ 0 w 180"/>
                  <a:gd name="T3" fmla="*/ 0 h 111"/>
                  <a:gd name="T4" fmla="*/ 0 w 180"/>
                  <a:gd name="T5" fmla="*/ 0 h 111"/>
                  <a:gd name="T6" fmla="*/ 0 w 180"/>
                  <a:gd name="T7" fmla="*/ 0 h 111"/>
                  <a:gd name="T8" fmla="*/ 0 w 180"/>
                  <a:gd name="T9" fmla="*/ 0 h 111"/>
                  <a:gd name="T10" fmla="*/ 0 w 180"/>
                  <a:gd name="T11" fmla="*/ 0 h 111"/>
                  <a:gd name="T12" fmla="*/ 0 w 180"/>
                  <a:gd name="T13" fmla="*/ 0 h 111"/>
                  <a:gd name="T14" fmla="*/ 0 w 180"/>
                  <a:gd name="T15" fmla="*/ 0 h 111"/>
                  <a:gd name="T16" fmla="*/ 0 w 180"/>
                  <a:gd name="T17" fmla="*/ 0 h 111"/>
                  <a:gd name="T18" fmla="*/ 0 w 180"/>
                  <a:gd name="T19" fmla="*/ 0 h 111"/>
                  <a:gd name="T20" fmla="*/ 0 w 180"/>
                  <a:gd name="T21" fmla="*/ 0 h 111"/>
                  <a:gd name="T22" fmla="*/ 0 w 180"/>
                  <a:gd name="T23" fmla="*/ 0 h 111"/>
                  <a:gd name="T24" fmla="*/ 0 w 180"/>
                  <a:gd name="T25" fmla="*/ 0 h 111"/>
                  <a:gd name="T26" fmla="*/ 0 w 180"/>
                  <a:gd name="T27" fmla="*/ 0 h 111"/>
                  <a:gd name="T28" fmla="*/ 0 w 180"/>
                  <a:gd name="T29" fmla="*/ 0 h 111"/>
                  <a:gd name="T30" fmla="*/ 0 w 180"/>
                  <a:gd name="T31" fmla="*/ 0 h 111"/>
                  <a:gd name="T32" fmla="*/ 0 w 180"/>
                  <a:gd name="T33" fmla="*/ 0 h 1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0" h="111">
                    <a:moveTo>
                      <a:pt x="175" y="20"/>
                    </a:moveTo>
                    <a:lnTo>
                      <a:pt x="178" y="17"/>
                    </a:lnTo>
                    <a:lnTo>
                      <a:pt x="180" y="14"/>
                    </a:lnTo>
                    <a:lnTo>
                      <a:pt x="180" y="10"/>
                    </a:lnTo>
                    <a:lnTo>
                      <a:pt x="178" y="5"/>
                    </a:lnTo>
                    <a:lnTo>
                      <a:pt x="175" y="2"/>
                    </a:lnTo>
                    <a:lnTo>
                      <a:pt x="172" y="0"/>
                    </a:lnTo>
                    <a:lnTo>
                      <a:pt x="168" y="0"/>
                    </a:lnTo>
                    <a:lnTo>
                      <a:pt x="165" y="2"/>
                    </a:lnTo>
                    <a:lnTo>
                      <a:pt x="5" y="97"/>
                    </a:lnTo>
                    <a:lnTo>
                      <a:pt x="3" y="99"/>
                    </a:lnTo>
                    <a:lnTo>
                      <a:pt x="2" y="100"/>
                    </a:lnTo>
                    <a:lnTo>
                      <a:pt x="0" y="102"/>
                    </a:lnTo>
                    <a:lnTo>
                      <a:pt x="0" y="103"/>
                    </a:lnTo>
                    <a:lnTo>
                      <a:pt x="23" y="111"/>
                    </a:lnTo>
                    <a:lnTo>
                      <a:pt x="175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49" name="Freeform 29"/>
              <p:cNvSpPr>
                <a:spLocks/>
              </p:cNvSpPr>
              <p:nvPr/>
            </p:nvSpPr>
            <p:spPr bwMode="auto">
              <a:xfrm>
                <a:off x="4353" y="1933"/>
                <a:ext cx="46" cy="5"/>
              </a:xfrm>
              <a:custGeom>
                <a:avLst/>
                <a:gdLst>
                  <a:gd name="T0" fmla="*/ 0 w 218"/>
                  <a:gd name="T1" fmla="*/ 0 h 27"/>
                  <a:gd name="T2" fmla="*/ 0 w 218"/>
                  <a:gd name="T3" fmla="*/ 0 h 27"/>
                  <a:gd name="T4" fmla="*/ 0 w 218"/>
                  <a:gd name="T5" fmla="*/ 0 h 27"/>
                  <a:gd name="T6" fmla="*/ 0 w 218"/>
                  <a:gd name="T7" fmla="*/ 0 h 27"/>
                  <a:gd name="T8" fmla="*/ 0 w 218"/>
                  <a:gd name="T9" fmla="*/ 0 h 27"/>
                  <a:gd name="T10" fmla="*/ 0 w 218"/>
                  <a:gd name="T11" fmla="*/ 0 h 27"/>
                  <a:gd name="T12" fmla="*/ 0 w 218"/>
                  <a:gd name="T13" fmla="*/ 0 h 27"/>
                  <a:gd name="T14" fmla="*/ 0 w 218"/>
                  <a:gd name="T15" fmla="*/ 0 h 27"/>
                  <a:gd name="T16" fmla="*/ 0 w 218"/>
                  <a:gd name="T17" fmla="*/ 0 h 27"/>
                  <a:gd name="T18" fmla="*/ 0 w 218"/>
                  <a:gd name="T19" fmla="*/ 0 h 27"/>
                  <a:gd name="T20" fmla="*/ 0 w 218"/>
                  <a:gd name="T21" fmla="*/ 0 h 27"/>
                  <a:gd name="T22" fmla="*/ 0 w 218"/>
                  <a:gd name="T23" fmla="*/ 0 h 27"/>
                  <a:gd name="T24" fmla="*/ 0 w 218"/>
                  <a:gd name="T25" fmla="*/ 0 h 27"/>
                  <a:gd name="T26" fmla="*/ 0 w 218"/>
                  <a:gd name="T27" fmla="*/ 0 h 27"/>
                  <a:gd name="T28" fmla="*/ 0 w 218"/>
                  <a:gd name="T29" fmla="*/ 0 h 27"/>
                  <a:gd name="T30" fmla="*/ 0 w 218"/>
                  <a:gd name="T31" fmla="*/ 0 h 27"/>
                  <a:gd name="T32" fmla="*/ 0 w 218"/>
                  <a:gd name="T33" fmla="*/ 0 h 27"/>
                  <a:gd name="T34" fmla="*/ 0 w 218"/>
                  <a:gd name="T35" fmla="*/ 0 h 27"/>
                  <a:gd name="T36" fmla="*/ 0 w 218"/>
                  <a:gd name="T37" fmla="*/ 0 h 2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18" h="27">
                    <a:moveTo>
                      <a:pt x="207" y="0"/>
                    </a:moveTo>
                    <a:lnTo>
                      <a:pt x="9" y="7"/>
                    </a:lnTo>
                    <a:lnTo>
                      <a:pt x="6" y="8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2"/>
                    </a:lnTo>
                    <a:lnTo>
                      <a:pt x="3" y="25"/>
                    </a:lnTo>
                    <a:lnTo>
                      <a:pt x="6" y="27"/>
                    </a:lnTo>
                    <a:lnTo>
                      <a:pt x="11" y="27"/>
                    </a:lnTo>
                    <a:lnTo>
                      <a:pt x="207" y="22"/>
                    </a:lnTo>
                    <a:lnTo>
                      <a:pt x="212" y="20"/>
                    </a:lnTo>
                    <a:lnTo>
                      <a:pt x="215" y="19"/>
                    </a:lnTo>
                    <a:lnTo>
                      <a:pt x="217" y="16"/>
                    </a:lnTo>
                    <a:lnTo>
                      <a:pt x="218" y="11"/>
                    </a:lnTo>
                    <a:lnTo>
                      <a:pt x="217" y="7"/>
                    </a:lnTo>
                    <a:lnTo>
                      <a:pt x="215" y="4"/>
                    </a:lnTo>
                    <a:lnTo>
                      <a:pt x="212" y="2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50" name="Freeform 30"/>
              <p:cNvSpPr>
                <a:spLocks/>
              </p:cNvSpPr>
              <p:nvPr/>
            </p:nvSpPr>
            <p:spPr bwMode="auto">
              <a:xfrm>
                <a:off x="4350" y="1950"/>
                <a:ext cx="32" cy="14"/>
              </a:xfrm>
              <a:custGeom>
                <a:avLst/>
                <a:gdLst>
                  <a:gd name="T0" fmla="*/ 0 w 155"/>
                  <a:gd name="T1" fmla="*/ 0 h 70"/>
                  <a:gd name="T2" fmla="*/ 0 w 155"/>
                  <a:gd name="T3" fmla="*/ 0 h 70"/>
                  <a:gd name="T4" fmla="*/ 0 w 155"/>
                  <a:gd name="T5" fmla="*/ 0 h 70"/>
                  <a:gd name="T6" fmla="*/ 0 w 155"/>
                  <a:gd name="T7" fmla="*/ 0 h 70"/>
                  <a:gd name="T8" fmla="*/ 0 w 155"/>
                  <a:gd name="T9" fmla="*/ 0 h 70"/>
                  <a:gd name="T10" fmla="*/ 0 w 155"/>
                  <a:gd name="T11" fmla="*/ 0 h 70"/>
                  <a:gd name="T12" fmla="*/ 0 w 155"/>
                  <a:gd name="T13" fmla="*/ 0 h 70"/>
                  <a:gd name="T14" fmla="*/ 0 w 155"/>
                  <a:gd name="T15" fmla="*/ 0 h 70"/>
                  <a:gd name="T16" fmla="*/ 0 w 155"/>
                  <a:gd name="T17" fmla="*/ 0 h 70"/>
                  <a:gd name="T18" fmla="*/ 0 w 155"/>
                  <a:gd name="T19" fmla="*/ 0 h 70"/>
                  <a:gd name="T20" fmla="*/ 0 w 155"/>
                  <a:gd name="T21" fmla="*/ 0 h 70"/>
                  <a:gd name="T22" fmla="*/ 0 w 155"/>
                  <a:gd name="T23" fmla="*/ 0 h 70"/>
                  <a:gd name="T24" fmla="*/ 0 w 155"/>
                  <a:gd name="T25" fmla="*/ 0 h 70"/>
                  <a:gd name="T26" fmla="*/ 0 w 155"/>
                  <a:gd name="T27" fmla="*/ 0 h 70"/>
                  <a:gd name="T28" fmla="*/ 0 w 155"/>
                  <a:gd name="T29" fmla="*/ 0 h 70"/>
                  <a:gd name="T30" fmla="*/ 0 w 155"/>
                  <a:gd name="T31" fmla="*/ 0 h 70"/>
                  <a:gd name="T32" fmla="*/ 0 w 155"/>
                  <a:gd name="T33" fmla="*/ 0 h 70"/>
                  <a:gd name="T34" fmla="*/ 0 w 155"/>
                  <a:gd name="T35" fmla="*/ 0 h 70"/>
                  <a:gd name="T36" fmla="*/ 0 w 155"/>
                  <a:gd name="T37" fmla="*/ 0 h 70"/>
                  <a:gd name="T38" fmla="*/ 0 w 155"/>
                  <a:gd name="T39" fmla="*/ 0 h 70"/>
                  <a:gd name="T40" fmla="*/ 0 w 155"/>
                  <a:gd name="T41" fmla="*/ 0 h 70"/>
                  <a:gd name="T42" fmla="*/ 0 w 155"/>
                  <a:gd name="T43" fmla="*/ 0 h 70"/>
                  <a:gd name="T44" fmla="*/ 0 w 155"/>
                  <a:gd name="T45" fmla="*/ 0 h 7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55" h="70">
                    <a:moveTo>
                      <a:pt x="148" y="48"/>
                    </a:moveTo>
                    <a:lnTo>
                      <a:pt x="148" y="48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6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6"/>
                    </a:lnTo>
                    <a:lnTo>
                      <a:pt x="3" y="19"/>
                    </a:lnTo>
                    <a:lnTo>
                      <a:pt x="8" y="20"/>
                    </a:lnTo>
                    <a:lnTo>
                      <a:pt x="142" y="68"/>
                    </a:lnTo>
                    <a:lnTo>
                      <a:pt x="145" y="70"/>
                    </a:lnTo>
                    <a:lnTo>
                      <a:pt x="149" y="68"/>
                    </a:lnTo>
                    <a:lnTo>
                      <a:pt x="152" y="67"/>
                    </a:lnTo>
                    <a:lnTo>
                      <a:pt x="155" y="62"/>
                    </a:lnTo>
                    <a:lnTo>
                      <a:pt x="155" y="59"/>
                    </a:lnTo>
                    <a:lnTo>
                      <a:pt x="154" y="54"/>
                    </a:lnTo>
                    <a:lnTo>
                      <a:pt x="152" y="51"/>
                    </a:lnTo>
                    <a:lnTo>
                      <a:pt x="148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51" name="Freeform 31"/>
              <p:cNvSpPr>
                <a:spLocks/>
              </p:cNvSpPr>
              <p:nvPr/>
            </p:nvSpPr>
            <p:spPr bwMode="auto">
              <a:xfrm>
                <a:off x="4152" y="2027"/>
                <a:ext cx="227" cy="24"/>
              </a:xfrm>
              <a:custGeom>
                <a:avLst/>
                <a:gdLst>
                  <a:gd name="T0" fmla="*/ 0 w 1084"/>
                  <a:gd name="T1" fmla="*/ 0 h 117"/>
                  <a:gd name="T2" fmla="*/ 0 w 1084"/>
                  <a:gd name="T3" fmla="*/ 0 h 117"/>
                  <a:gd name="T4" fmla="*/ 0 w 1084"/>
                  <a:gd name="T5" fmla="*/ 0 h 117"/>
                  <a:gd name="T6" fmla="*/ 0 w 1084"/>
                  <a:gd name="T7" fmla="*/ 0 h 117"/>
                  <a:gd name="T8" fmla="*/ 0 w 1084"/>
                  <a:gd name="T9" fmla="*/ 0 h 117"/>
                  <a:gd name="T10" fmla="*/ 0 w 1084"/>
                  <a:gd name="T11" fmla="*/ 0 h 117"/>
                  <a:gd name="T12" fmla="*/ 0 w 1084"/>
                  <a:gd name="T13" fmla="*/ 0 h 117"/>
                  <a:gd name="T14" fmla="*/ 0 w 1084"/>
                  <a:gd name="T15" fmla="*/ 0 h 117"/>
                  <a:gd name="T16" fmla="*/ 0 w 1084"/>
                  <a:gd name="T17" fmla="*/ 0 h 117"/>
                  <a:gd name="T18" fmla="*/ 0 w 1084"/>
                  <a:gd name="T19" fmla="*/ 0 h 117"/>
                  <a:gd name="T20" fmla="*/ 0 w 1084"/>
                  <a:gd name="T21" fmla="*/ 0 h 117"/>
                  <a:gd name="T22" fmla="*/ 0 w 1084"/>
                  <a:gd name="T23" fmla="*/ 0 h 117"/>
                  <a:gd name="T24" fmla="*/ 0 w 1084"/>
                  <a:gd name="T25" fmla="*/ 0 h 117"/>
                  <a:gd name="T26" fmla="*/ 0 w 1084"/>
                  <a:gd name="T27" fmla="*/ 0 h 117"/>
                  <a:gd name="T28" fmla="*/ 0 w 1084"/>
                  <a:gd name="T29" fmla="*/ 0 h 117"/>
                  <a:gd name="T30" fmla="*/ 0 w 1084"/>
                  <a:gd name="T31" fmla="*/ 0 h 117"/>
                  <a:gd name="T32" fmla="*/ 0 w 1084"/>
                  <a:gd name="T33" fmla="*/ 0 h 117"/>
                  <a:gd name="T34" fmla="*/ 0 w 1084"/>
                  <a:gd name="T35" fmla="*/ 0 h 117"/>
                  <a:gd name="T36" fmla="*/ 0 w 1084"/>
                  <a:gd name="T37" fmla="*/ 0 h 117"/>
                  <a:gd name="T38" fmla="*/ 0 w 1084"/>
                  <a:gd name="T39" fmla="*/ 0 h 117"/>
                  <a:gd name="T40" fmla="*/ 0 w 1084"/>
                  <a:gd name="T41" fmla="*/ 0 h 117"/>
                  <a:gd name="T42" fmla="*/ 0 w 1084"/>
                  <a:gd name="T43" fmla="*/ 0 h 117"/>
                  <a:gd name="T44" fmla="*/ 0 w 1084"/>
                  <a:gd name="T45" fmla="*/ 0 h 117"/>
                  <a:gd name="T46" fmla="*/ 0 w 1084"/>
                  <a:gd name="T47" fmla="*/ 0 h 117"/>
                  <a:gd name="T48" fmla="*/ 0 w 1084"/>
                  <a:gd name="T49" fmla="*/ 0 h 117"/>
                  <a:gd name="T50" fmla="*/ 0 w 1084"/>
                  <a:gd name="T51" fmla="*/ 0 h 117"/>
                  <a:gd name="T52" fmla="*/ 0 w 1084"/>
                  <a:gd name="T53" fmla="*/ 0 h 117"/>
                  <a:gd name="T54" fmla="*/ 0 w 1084"/>
                  <a:gd name="T55" fmla="*/ 0 h 117"/>
                  <a:gd name="T56" fmla="*/ 0 w 1084"/>
                  <a:gd name="T57" fmla="*/ 0 h 117"/>
                  <a:gd name="T58" fmla="*/ 0 w 1084"/>
                  <a:gd name="T59" fmla="*/ 0 h 117"/>
                  <a:gd name="T60" fmla="*/ 0 w 1084"/>
                  <a:gd name="T61" fmla="*/ 0 h 117"/>
                  <a:gd name="T62" fmla="*/ 0 w 1084"/>
                  <a:gd name="T63" fmla="*/ 0 h 117"/>
                  <a:gd name="T64" fmla="*/ 0 w 1084"/>
                  <a:gd name="T65" fmla="*/ 0 h 117"/>
                  <a:gd name="T66" fmla="*/ 0 w 1084"/>
                  <a:gd name="T67" fmla="*/ 0 h 117"/>
                  <a:gd name="T68" fmla="*/ 0 w 1084"/>
                  <a:gd name="T69" fmla="*/ 0 h 117"/>
                  <a:gd name="T70" fmla="*/ 0 w 1084"/>
                  <a:gd name="T71" fmla="*/ 0 h 117"/>
                  <a:gd name="T72" fmla="*/ 0 w 1084"/>
                  <a:gd name="T73" fmla="*/ 0 h 117"/>
                  <a:gd name="T74" fmla="*/ 0 w 1084"/>
                  <a:gd name="T75" fmla="*/ 0 h 117"/>
                  <a:gd name="T76" fmla="*/ 0 w 1084"/>
                  <a:gd name="T77" fmla="*/ 0 h 117"/>
                  <a:gd name="T78" fmla="*/ 0 w 1084"/>
                  <a:gd name="T79" fmla="*/ 0 h 117"/>
                  <a:gd name="T80" fmla="*/ 0 w 1084"/>
                  <a:gd name="T81" fmla="*/ 0 h 117"/>
                  <a:gd name="T82" fmla="*/ 0 w 1084"/>
                  <a:gd name="T83" fmla="*/ 0 h 117"/>
                  <a:gd name="T84" fmla="*/ 0 w 1084"/>
                  <a:gd name="T85" fmla="*/ 0 h 117"/>
                  <a:gd name="T86" fmla="*/ 0 w 1084"/>
                  <a:gd name="T87" fmla="*/ 0 h 117"/>
                  <a:gd name="T88" fmla="*/ 0 w 1084"/>
                  <a:gd name="T89" fmla="*/ 0 h 117"/>
                  <a:gd name="T90" fmla="*/ 0 w 1084"/>
                  <a:gd name="T91" fmla="*/ 0 h 117"/>
                  <a:gd name="T92" fmla="*/ 0 w 1084"/>
                  <a:gd name="T93" fmla="*/ 0 h 117"/>
                  <a:gd name="T94" fmla="*/ 0 w 1084"/>
                  <a:gd name="T95" fmla="*/ 0 h 117"/>
                  <a:gd name="T96" fmla="*/ 0 w 1084"/>
                  <a:gd name="T97" fmla="*/ 0 h 117"/>
                  <a:gd name="T98" fmla="*/ 0 w 1084"/>
                  <a:gd name="T99" fmla="*/ 0 h 117"/>
                  <a:gd name="T100" fmla="*/ 0 w 1084"/>
                  <a:gd name="T101" fmla="*/ 0 h 117"/>
                  <a:gd name="T102" fmla="*/ 0 w 1084"/>
                  <a:gd name="T103" fmla="*/ 0 h 1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084" h="117">
                    <a:moveTo>
                      <a:pt x="200" y="108"/>
                    </a:moveTo>
                    <a:lnTo>
                      <a:pt x="221" y="102"/>
                    </a:lnTo>
                    <a:lnTo>
                      <a:pt x="244" y="96"/>
                    </a:lnTo>
                    <a:lnTo>
                      <a:pt x="266" y="88"/>
                    </a:lnTo>
                    <a:lnTo>
                      <a:pt x="287" y="82"/>
                    </a:lnTo>
                    <a:lnTo>
                      <a:pt x="310" y="76"/>
                    </a:lnTo>
                    <a:lnTo>
                      <a:pt x="332" y="69"/>
                    </a:lnTo>
                    <a:lnTo>
                      <a:pt x="353" y="63"/>
                    </a:lnTo>
                    <a:lnTo>
                      <a:pt x="375" y="59"/>
                    </a:lnTo>
                    <a:lnTo>
                      <a:pt x="396" y="54"/>
                    </a:lnTo>
                    <a:lnTo>
                      <a:pt x="418" y="51"/>
                    </a:lnTo>
                    <a:lnTo>
                      <a:pt x="438" y="49"/>
                    </a:lnTo>
                    <a:lnTo>
                      <a:pt x="459" y="49"/>
                    </a:lnTo>
                    <a:lnTo>
                      <a:pt x="479" y="49"/>
                    </a:lnTo>
                    <a:lnTo>
                      <a:pt x="501" y="53"/>
                    </a:lnTo>
                    <a:lnTo>
                      <a:pt x="521" y="57"/>
                    </a:lnTo>
                    <a:lnTo>
                      <a:pt x="541" y="65"/>
                    </a:lnTo>
                    <a:lnTo>
                      <a:pt x="564" y="76"/>
                    </a:lnTo>
                    <a:lnTo>
                      <a:pt x="585" y="86"/>
                    </a:lnTo>
                    <a:lnTo>
                      <a:pt x="608" y="97"/>
                    </a:lnTo>
                    <a:lnTo>
                      <a:pt x="630" y="106"/>
                    </a:lnTo>
                    <a:lnTo>
                      <a:pt x="653" y="114"/>
                    </a:lnTo>
                    <a:lnTo>
                      <a:pt x="676" y="117"/>
                    </a:lnTo>
                    <a:lnTo>
                      <a:pt x="699" y="117"/>
                    </a:lnTo>
                    <a:lnTo>
                      <a:pt x="722" y="112"/>
                    </a:lnTo>
                    <a:lnTo>
                      <a:pt x="743" y="106"/>
                    </a:lnTo>
                    <a:lnTo>
                      <a:pt x="766" y="100"/>
                    </a:lnTo>
                    <a:lnTo>
                      <a:pt x="788" y="92"/>
                    </a:lnTo>
                    <a:lnTo>
                      <a:pt x="811" y="86"/>
                    </a:lnTo>
                    <a:lnTo>
                      <a:pt x="834" y="80"/>
                    </a:lnTo>
                    <a:lnTo>
                      <a:pt x="857" y="74"/>
                    </a:lnTo>
                    <a:lnTo>
                      <a:pt x="880" y="69"/>
                    </a:lnTo>
                    <a:lnTo>
                      <a:pt x="902" y="65"/>
                    </a:lnTo>
                    <a:lnTo>
                      <a:pt x="925" y="60"/>
                    </a:lnTo>
                    <a:lnTo>
                      <a:pt x="948" y="59"/>
                    </a:lnTo>
                    <a:lnTo>
                      <a:pt x="971" y="57"/>
                    </a:lnTo>
                    <a:lnTo>
                      <a:pt x="992" y="57"/>
                    </a:lnTo>
                    <a:lnTo>
                      <a:pt x="1015" y="59"/>
                    </a:lnTo>
                    <a:lnTo>
                      <a:pt x="1038" y="63"/>
                    </a:lnTo>
                    <a:lnTo>
                      <a:pt x="1060" y="69"/>
                    </a:lnTo>
                    <a:lnTo>
                      <a:pt x="1081" y="77"/>
                    </a:lnTo>
                    <a:lnTo>
                      <a:pt x="1084" y="0"/>
                    </a:lnTo>
                    <a:lnTo>
                      <a:pt x="0" y="22"/>
                    </a:lnTo>
                    <a:lnTo>
                      <a:pt x="11" y="85"/>
                    </a:lnTo>
                    <a:lnTo>
                      <a:pt x="32" y="94"/>
                    </a:lnTo>
                    <a:lnTo>
                      <a:pt x="55" y="103"/>
                    </a:lnTo>
                    <a:lnTo>
                      <a:pt x="78" y="108"/>
                    </a:lnTo>
                    <a:lnTo>
                      <a:pt x="101" y="112"/>
                    </a:lnTo>
                    <a:lnTo>
                      <a:pt x="126" y="114"/>
                    </a:lnTo>
                    <a:lnTo>
                      <a:pt x="151" y="114"/>
                    </a:lnTo>
                    <a:lnTo>
                      <a:pt x="175" y="112"/>
                    </a:lnTo>
                    <a:lnTo>
                      <a:pt x="200" y="108"/>
                    </a:lnTo>
                    <a:close/>
                  </a:path>
                </a:pathLst>
              </a:custGeom>
              <a:solidFill>
                <a:srgbClr val="3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52" name="Freeform 32"/>
              <p:cNvSpPr>
                <a:spLocks/>
              </p:cNvSpPr>
              <p:nvPr/>
            </p:nvSpPr>
            <p:spPr bwMode="auto">
              <a:xfrm>
                <a:off x="4420" y="2025"/>
                <a:ext cx="94" cy="41"/>
              </a:xfrm>
              <a:custGeom>
                <a:avLst/>
                <a:gdLst>
                  <a:gd name="T0" fmla="*/ 0 w 448"/>
                  <a:gd name="T1" fmla="*/ 0 h 203"/>
                  <a:gd name="T2" fmla="*/ 0 w 448"/>
                  <a:gd name="T3" fmla="*/ 0 h 203"/>
                  <a:gd name="T4" fmla="*/ 0 w 448"/>
                  <a:gd name="T5" fmla="*/ 0 h 203"/>
                  <a:gd name="T6" fmla="*/ 0 w 448"/>
                  <a:gd name="T7" fmla="*/ 0 h 203"/>
                  <a:gd name="T8" fmla="*/ 0 w 448"/>
                  <a:gd name="T9" fmla="*/ 0 h 203"/>
                  <a:gd name="T10" fmla="*/ 0 w 448"/>
                  <a:gd name="T11" fmla="*/ 0 h 203"/>
                  <a:gd name="T12" fmla="*/ 0 w 448"/>
                  <a:gd name="T13" fmla="*/ 0 h 203"/>
                  <a:gd name="T14" fmla="*/ 0 w 448"/>
                  <a:gd name="T15" fmla="*/ 0 h 203"/>
                  <a:gd name="T16" fmla="*/ 0 w 448"/>
                  <a:gd name="T17" fmla="*/ 0 h 203"/>
                  <a:gd name="T18" fmla="*/ 0 w 448"/>
                  <a:gd name="T19" fmla="*/ 0 h 203"/>
                  <a:gd name="T20" fmla="*/ 0 w 448"/>
                  <a:gd name="T21" fmla="*/ 0 h 203"/>
                  <a:gd name="T22" fmla="*/ 0 w 448"/>
                  <a:gd name="T23" fmla="*/ 0 h 203"/>
                  <a:gd name="T24" fmla="*/ 0 w 448"/>
                  <a:gd name="T25" fmla="*/ 0 h 203"/>
                  <a:gd name="T26" fmla="*/ 0 w 448"/>
                  <a:gd name="T27" fmla="*/ 0 h 203"/>
                  <a:gd name="T28" fmla="*/ 0 w 448"/>
                  <a:gd name="T29" fmla="*/ 0 h 203"/>
                  <a:gd name="T30" fmla="*/ 0 w 448"/>
                  <a:gd name="T31" fmla="*/ 0 h 203"/>
                  <a:gd name="T32" fmla="*/ 0 w 448"/>
                  <a:gd name="T33" fmla="*/ 0 h 203"/>
                  <a:gd name="T34" fmla="*/ 0 w 448"/>
                  <a:gd name="T35" fmla="*/ 0 h 203"/>
                  <a:gd name="T36" fmla="*/ 0 w 448"/>
                  <a:gd name="T37" fmla="*/ 0 h 203"/>
                  <a:gd name="T38" fmla="*/ 0 w 448"/>
                  <a:gd name="T39" fmla="*/ 0 h 203"/>
                  <a:gd name="T40" fmla="*/ 0 w 448"/>
                  <a:gd name="T41" fmla="*/ 0 h 203"/>
                  <a:gd name="T42" fmla="*/ 0 w 448"/>
                  <a:gd name="T43" fmla="*/ 0 h 203"/>
                  <a:gd name="T44" fmla="*/ 0 w 448"/>
                  <a:gd name="T45" fmla="*/ 0 h 203"/>
                  <a:gd name="T46" fmla="*/ 0 w 448"/>
                  <a:gd name="T47" fmla="*/ 0 h 203"/>
                  <a:gd name="T48" fmla="*/ 0 w 448"/>
                  <a:gd name="T49" fmla="*/ 0 h 203"/>
                  <a:gd name="T50" fmla="*/ 0 w 448"/>
                  <a:gd name="T51" fmla="*/ 0 h 203"/>
                  <a:gd name="T52" fmla="*/ 0 w 448"/>
                  <a:gd name="T53" fmla="*/ 0 h 203"/>
                  <a:gd name="T54" fmla="*/ 0 w 448"/>
                  <a:gd name="T55" fmla="*/ 0 h 203"/>
                  <a:gd name="T56" fmla="*/ 0 w 448"/>
                  <a:gd name="T57" fmla="*/ 0 h 203"/>
                  <a:gd name="T58" fmla="*/ 0 w 448"/>
                  <a:gd name="T59" fmla="*/ 0 h 203"/>
                  <a:gd name="T60" fmla="*/ 0 w 448"/>
                  <a:gd name="T61" fmla="*/ 0 h 203"/>
                  <a:gd name="T62" fmla="*/ 0 w 448"/>
                  <a:gd name="T63" fmla="*/ 0 h 203"/>
                  <a:gd name="T64" fmla="*/ 0 w 448"/>
                  <a:gd name="T65" fmla="*/ 0 h 203"/>
                  <a:gd name="T66" fmla="*/ 0 w 448"/>
                  <a:gd name="T67" fmla="*/ 0 h 203"/>
                  <a:gd name="T68" fmla="*/ 0 w 448"/>
                  <a:gd name="T69" fmla="*/ 0 h 203"/>
                  <a:gd name="T70" fmla="*/ 0 w 448"/>
                  <a:gd name="T71" fmla="*/ 0 h 20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48" h="203">
                    <a:moveTo>
                      <a:pt x="104" y="114"/>
                    </a:moveTo>
                    <a:lnTo>
                      <a:pt x="116" y="131"/>
                    </a:lnTo>
                    <a:lnTo>
                      <a:pt x="130" y="144"/>
                    </a:lnTo>
                    <a:lnTo>
                      <a:pt x="146" y="157"/>
                    </a:lnTo>
                    <a:lnTo>
                      <a:pt x="161" y="166"/>
                    </a:lnTo>
                    <a:lnTo>
                      <a:pt x="178" y="172"/>
                    </a:lnTo>
                    <a:lnTo>
                      <a:pt x="195" y="177"/>
                    </a:lnTo>
                    <a:lnTo>
                      <a:pt x="212" y="180"/>
                    </a:lnTo>
                    <a:lnTo>
                      <a:pt x="230" y="181"/>
                    </a:lnTo>
                    <a:lnTo>
                      <a:pt x="248" y="183"/>
                    </a:lnTo>
                    <a:lnTo>
                      <a:pt x="267" y="183"/>
                    </a:lnTo>
                    <a:lnTo>
                      <a:pt x="285" y="183"/>
                    </a:lnTo>
                    <a:lnTo>
                      <a:pt x="304" y="183"/>
                    </a:lnTo>
                    <a:lnTo>
                      <a:pt x="322" y="183"/>
                    </a:lnTo>
                    <a:lnTo>
                      <a:pt x="341" y="184"/>
                    </a:lnTo>
                    <a:lnTo>
                      <a:pt x="359" y="186"/>
                    </a:lnTo>
                    <a:lnTo>
                      <a:pt x="376" y="189"/>
                    </a:lnTo>
                    <a:lnTo>
                      <a:pt x="384" y="190"/>
                    </a:lnTo>
                    <a:lnTo>
                      <a:pt x="393" y="194"/>
                    </a:lnTo>
                    <a:lnTo>
                      <a:pt x="400" y="195"/>
                    </a:lnTo>
                    <a:lnTo>
                      <a:pt x="410" y="197"/>
                    </a:lnTo>
                    <a:lnTo>
                      <a:pt x="417" y="200"/>
                    </a:lnTo>
                    <a:lnTo>
                      <a:pt x="425" y="201"/>
                    </a:lnTo>
                    <a:lnTo>
                      <a:pt x="434" y="201"/>
                    </a:lnTo>
                    <a:lnTo>
                      <a:pt x="442" y="203"/>
                    </a:lnTo>
                    <a:lnTo>
                      <a:pt x="448" y="155"/>
                    </a:lnTo>
                    <a:lnTo>
                      <a:pt x="7" y="0"/>
                    </a:lnTo>
                    <a:lnTo>
                      <a:pt x="0" y="89"/>
                    </a:lnTo>
                    <a:lnTo>
                      <a:pt x="15" y="88"/>
                    </a:lnTo>
                    <a:lnTo>
                      <a:pt x="30" y="86"/>
                    </a:lnTo>
                    <a:lnTo>
                      <a:pt x="46" y="86"/>
                    </a:lnTo>
                    <a:lnTo>
                      <a:pt x="59" y="86"/>
                    </a:lnTo>
                    <a:lnTo>
                      <a:pt x="72" y="89"/>
                    </a:lnTo>
                    <a:lnTo>
                      <a:pt x="84" y="95"/>
                    </a:lnTo>
                    <a:lnTo>
                      <a:pt x="95" y="103"/>
                    </a:lnTo>
                    <a:lnTo>
                      <a:pt x="104" y="114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53" name="Freeform 33"/>
              <p:cNvSpPr>
                <a:spLocks/>
              </p:cNvSpPr>
              <p:nvPr/>
            </p:nvSpPr>
            <p:spPr bwMode="auto">
              <a:xfrm>
                <a:off x="4305" y="2117"/>
                <a:ext cx="38" cy="13"/>
              </a:xfrm>
              <a:custGeom>
                <a:avLst/>
                <a:gdLst>
                  <a:gd name="T0" fmla="*/ 0 w 176"/>
                  <a:gd name="T1" fmla="*/ 0 h 64"/>
                  <a:gd name="T2" fmla="*/ 0 w 176"/>
                  <a:gd name="T3" fmla="*/ 0 h 64"/>
                  <a:gd name="T4" fmla="*/ 0 w 176"/>
                  <a:gd name="T5" fmla="*/ 0 h 64"/>
                  <a:gd name="T6" fmla="*/ 0 w 176"/>
                  <a:gd name="T7" fmla="*/ 0 h 64"/>
                  <a:gd name="T8" fmla="*/ 0 w 176"/>
                  <a:gd name="T9" fmla="*/ 0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64">
                    <a:moveTo>
                      <a:pt x="3" y="0"/>
                    </a:moveTo>
                    <a:lnTo>
                      <a:pt x="0" y="24"/>
                    </a:lnTo>
                    <a:lnTo>
                      <a:pt x="176" y="64"/>
                    </a:lnTo>
                    <a:lnTo>
                      <a:pt x="173" y="2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54" name="Freeform 34"/>
              <p:cNvSpPr>
                <a:spLocks/>
              </p:cNvSpPr>
              <p:nvPr/>
            </p:nvSpPr>
            <p:spPr bwMode="auto">
              <a:xfrm>
                <a:off x="4208" y="2034"/>
                <a:ext cx="74" cy="27"/>
              </a:xfrm>
              <a:custGeom>
                <a:avLst/>
                <a:gdLst>
                  <a:gd name="T0" fmla="*/ 0 w 351"/>
                  <a:gd name="T1" fmla="*/ 0 h 132"/>
                  <a:gd name="T2" fmla="*/ 0 w 351"/>
                  <a:gd name="T3" fmla="*/ 0 h 132"/>
                  <a:gd name="T4" fmla="*/ 0 w 351"/>
                  <a:gd name="T5" fmla="*/ 0 h 132"/>
                  <a:gd name="T6" fmla="*/ 0 w 351"/>
                  <a:gd name="T7" fmla="*/ 0 h 132"/>
                  <a:gd name="T8" fmla="*/ 0 w 351"/>
                  <a:gd name="T9" fmla="*/ 0 h 132"/>
                  <a:gd name="T10" fmla="*/ 0 w 351"/>
                  <a:gd name="T11" fmla="*/ 0 h 132"/>
                  <a:gd name="T12" fmla="*/ 0 w 351"/>
                  <a:gd name="T13" fmla="*/ 0 h 132"/>
                  <a:gd name="T14" fmla="*/ 0 w 351"/>
                  <a:gd name="T15" fmla="*/ 0 h 132"/>
                  <a:gd name="T16" fmla="*/ 0 w 351"/>
                  <a:gd name="T17" fmla="*/ 0 h 132"/>
                  <a:gd name="T18" fmla="*/ 0 w 351"/>
                  <a:gd name="T19" fmla="*/ 0 h 132"/>
                  <a:gd name="T20" fmla="*/ 0 w 351"/>
                  <a:gd name="T21" fmla="*/ 0 h 132"/>
                  <a:gd name="T22" fmla="*/ 0 w 351"/>
                  <a:gd name="T23" fmla="*/ 0 h 132"/>
                  <a:gd name="T24" fmla="*/ 0 w 351"/>
                  <a:gd name="T25" fmla="*/ 0 h 132"/>
                  <a:gd name="T26" fmla="*/ 0 w 351"/>
                  <a:gd name="T27" fmla="*/ 0 h 132"/>
                  <a:gd name="T28" fmla="*/ 0 w 351"/>
                  <a:gd name="T29" fmla="*/ 0 h 132"/>
                  <a:gd name="T30" fmla="*/ 0 w 351"/>
                  <a:gd name="T31" fmla="*/ 0 h 132"/>
                  <a:gd name="T32" fmla="*/ 0 w 351"/>
                  <a:gd name="T33" fmla="*/ 0 h 132"/>
                  <a:gd name="T34" fmla="*/ 0 w 351"/>
                  <a:gd name="T35" fmla="*/ 0 h 132"/>
                  <a:gd name="T36" fmla="*/ 0 w 351"/>
                  <a:gd name="T37" fmla="*/ 0 h 132"/>
                  <a:gd name="T38" fmla="*/ 0 w 351"/>
                  <a:gd name="T39" fmla="*/ 0 h 132"/>
                  <a:gd name="T40" fmla="*/ 0 w 351"/>
                  <a:gd name="T41" fmla="*/ 0 h 132"/>
                  <a:gd name="T42" fmla="*/ 0 w 351"/>
                  <a:gd name="T43" fmla="*/ 0 h 132"/>
                  <a:gd name="T44" fmla="*/ 0 w 351"/>
                  <a:gd name="T45" fmla="*/ 0 h 132"/>
                  <a:gd name="T46" fmla="*/ 0 w 351"/>
                  <a:gd name="T47" fmla="*/ 0 h 132"/>
                  <a:gd name="T48" fmla="*/ 0 w 351"/>
                  <a:gd name="T49" fmla="*/ 0 h 132"/>
                  <a:gd name="T50" fmla="*/ 0 w 351"/>
                  <a:gd name="T51" fmla="*/ 0 h 132"/>
                  <a:gd name="T52" fmla="*/ 0 w 351"/>
                  <a:gd name="T53" fmla="*/ 0 h 132"/>
                  <a:gd name="T54" fmla="*/ 0 w 351"/>
                  <a:gd name="T55" fmla="*/ 0 h 132"/>
                  <a:gd name="T56" fmla="*/ 0 w 351"/>
                  <a:gd name="T57" fmla="*/ 0 h 132"/>
                  <a:gd name="T58" fmla="*/ 0 w 351"/>
                  <a:gd name="T59" fmla="*/ 0 h 132"/>
                  <a:gd name="T60" fmla="*/ 0 w 351"/>
                  <a:gd name="T61" fmla="*/ 0 h 132"/>
                  <a:gd name="T62" fmla="*/ 0 w 351"/>
                  <a:gd name="T63" fmla="*/ 0 h 132"/>
                  <a:gd name="T64" fmla="*/ 0 w 351"/>
                  <a:gd name="T65" fmla="*/ 0 h 132"/>
                  <a:gd name="T66" fmla="*/ 0 w 351"/>
                  <a:gd name="T67" fmla="*/ 0 h 132"/>
                  <a:gd name="T68" fmla="*/ 0 w 351"/>
                  <a:gd name="T69" fmla="*/ 0 h 132"/>
                  <a:gd name="T70" fmla="*/ 0 w 351"/>
                  <a:gd name="T71" fmla="*/ 0 h 132"/>
                  <a:gd name="T72" fmla="*/ 0 w 351"/>
                  <a:gd name="T73" fmla="*/ 0 h 13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51" h="132">
                    <a:moveTo>
                      <a:pt x="169" y="129"/>
                    </a:moveTo>
                    <a:lnTo>
                      <a:pt x="197" y="131"/>
                    </a:lnTo>
                    <a:lnTo>
                      <a:pt x="223" y="132"/>
                    </a:lnTo>
                    <a:lnTo>
                      <a:pt x="249" y="131"/>
                    </a:lnTo>
                    <a:lnTo>
                      <a:pt x="272" y="129"/>
                    </a:lnTo>
                    <a:lnTo>
                      <a:pt x="292" y="126"/>
                    </a:lnTo>
                    <a:lnTo>
                      <a:pt x="311" y="121"/>
                    </a:lnTo>
                    <a:lnTo>
                      <a:pt x="326" y="115"/>
                    </a:lnTo>
                    <a:lnTo>
                      <a:pt x="338" y="108"/>
                    </a:lnTo>
                    <a:lnTo>
                      <a:pt x="347" y="97"/>
                    </a:lnTo>
                    <a:lnTo>
                      <a:pt x="351" y="85"/>
                    </a:lnTo>
                    <a:lnTo>
                      <a:pt x="349" y="72"/>
                    </a:lnTo>
                    <a:lnTo>
                      <a:pt x="343" y="60"/>
                    </a:lnTo>
                    <a:lnTo>
                      <a:pt x="334" y="51"/>
                    </a:lnTo>
                    <a:lnTo>
                      <a:pt x="320" y="42"/>
                    </a:lnTo>
                    <a:lnTo>
                      <a:pt x="303" y="32"/>
                    </a:lnTo>
                    <a:lnTo>
                      <a:pt x="283" y="25"/>
                    </a:lnTo>
                    <a:lnTo>
                      <a:pt x="261" y="17"/>
                    </a:lnTo>
                    <a:lnTo>
                      <a:pt x="237" y="11"/>
                    </a:lnTo>
                    <a:lnTo>
                      <a:pt x="211" y="6"/>
                    </a:lnTo>
                    <a:lnTo>
                      <a:pt x="183" y="3"/>
                    </a:lnTo>
                    <a:lnTo>
                      <a:pt x="151" y="0"/>
                    </a:lnTo>
                    <a:lnTo>
                      <a:pt x="119" y="0"/>
                    </a:lnTo>
                    <a:lnTo>
                      <a:pt x="88" y="2"/>
                    </a:lnTo>
                    <a:lnTo>
                      <a:pt x="60" y="6"/>
                    </a:lnTo>
                    <a:lnTo>
                      <a:pt x="37" y="12"/>
                    </a:lnTo>
                    <a:lnTo>
                      <a:pt x="19" y="22"/>
                    </a:lnTo>
                    <a:lnTo>
                      <a:pt x="7" y="34"/>
                    </a:lnTo>
                    <a:lnTo>
                      <a:pt x="0" y="48"/>
                    </a:lnTo>
                    <a:lnTo>
                      <a:pt x="3" y="63"/>
                    </a:lnTo>
                    <a:lnTo>
                      <a:pt x="13" y="77"/>
                    </a:lnTo>
                    <a:lnTo>
                      <a:pt x="28" y="89"/>
                    </a:lnTo>
                    <a:lnTo>
                      <a:pt x="51" y="100"/>
                    </a:lnTo>
                    <a:lnTo>
                      <a:pt x="76" y="111"/>
                    </a:lnTo>
                    <a:lnTo>
                      <a:pt x="105" y="118"/>
                    </a:lnTo>
                    <a:lnTo>
                      <a:pt x="137" y="124"/>
                    </a:lnTo>
                    <a:lnTo>
                      <a:pt x="169" y="1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55" name="Freeform 35"/>
              <p:cNvSpPr>
                <a:spLocks/>
              </p:cNvSpPr>
              <p:nvPr/>
            </p:nvSpPr>
            <p:spPr bwMode="auto">
              <a:xfrm>
                <a:off x="4178" y="2075"/>
                <a:ext cx="25" cy="30"/>
              </a:xfrm>
              <a:custGeom>
                <a:avLst/>
                <a:gdLst>
                  <a:gd name="T0" fmla="*/ 0 w 117"/>
                  <a:gd name="T1" fmla="*/ 0 h 149"/>
                  <a:gd name="T2" fmla="*/ 0 w 117"/>
                  <a:gd name="T3" fmla="*/ 0 h 149"/>
                  <a:gd name="T4" fmla="*/ 0 w 117"/>
                  <a:gd name="T5" fmla="*/ 0 h 149"/>
                  <a:gd name="T6" fmla="*/ 0 w 117"/>
                  <a:gd name="T7" fmla="*/ 0 h 149"/>
                  <a:gd name="T8" fmla="*/ 0 w 117"/>
                  <a:gd name="T9" fmla="*/ 0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149">
                    <a:moveTo>
                      <a:pt x="103" y="0"/>
                    </a:moveTo>
                    <a:lnTo>
                      <a:pt x="0" y="0"/>
                    </a:lnTo>
                    <a:lnTo>
                      <a:pt x="32" y="135"/>
                    </a:lnTo>
                    <a:lnTo>
                      <a:pt x="117" y="149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56" name="Freeform 36"/>
              <p:cNvSpPr>
                <a:spLocks/>
              </p:cNvSpPr>
              <p:nvPr/>
            </p:nvSpPr>
            <p:spPr bwMode="auto">
              <a:xfrm>
                <a:off x="4183" y="2078"/>
                <a:ext cx="16" cy="23"/>
              </a:xfrm>
              <a:custGeom>
                <a:avLst/>
                <a:gdLst>
                  <a:gd name="T0" fmla="*/ 0 w 80"/>
                  <a:gd name="T1" fmla="*/ 0 h 112"/>
                  <a:gd name="T2" fmla="*/ 0 w 80"/>
                  <a:gd name="T3" fmla="*/ 0 h 112"/>
                  <a:gd name="T4" fmla="*/ 0 w 80"/>
                  <a:gd name="T5" fmla="*/ 0 h 112"/>
                  <a:gd name="T6" fmla="*/ 0 w 80"/>
                  <a:gd name="T7" fmla="*/ 0 h 112"/>
                  <a:gd name="T8" fmla="*/ 0 w 80"/>
                  <a:gd name="T9" fmla="*/ 0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0" h="112">
                    <a:moveTo>
                      <a:pt x="0" y="0"/>
                    </a:moveTo>
                    <a:lnTo>
                      <a:pt x="68" y="0"/>
                    </a:lnTo>
                    <a:lnTo>
                      <a:pt x="80" y="112"/>
                    </a:lnTo>
                    <a:lnTo>
                      <a:pt x="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57" name="Freeform 37"/>
              <p:cNvSpPr>
                <a:spLocks/>
              </p:cNvSpPr>
              <p:nvPr/>
            </p:nvSpPr>
            <p:spPr bwMode="auto">
              <a:xfrm>
                <a:off x="4232" y="2103"/>
                <a:ext cx="3" cy="16"/>
              </a:xfrm>
              <a:custGeom>
                <a:avLst/>
                <a:gdLst>
                  <a:gd name="T0" fmla="*/ 0 w 15"/>
                  <a:gd name="T1" fmla="*/ 0 h 82"/>
                  <a:gd name="T2" fmla="*/ 0 w 15"/>
                  <a:gd name="T3" fmla="*/ 0 h 82"/>
                  <a:gd name="T4" fmla="*/ 0 w 15"/>
                  <a:gd name="T5" fmla="*/ 0 h 82"/>
                  <a:gd name="T6" fmla="*/ 0 w 15"/>
                  <a:gd name="T7" fmla="*/ 0 h 82"/>
                  <a:gd name="T8" fmla="*/ 0 w 15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82">
                    <a:moveTo>
                      <a:pt x="0" y="2"/>
                    </a:moveTo>
                    <a:lnTo>
                      <a:pt x="6" y="82"/>
                    </a:lnTo>
                    <a:lnTo>
                      <a:pt x="15" y="80"/>
                    </a:lnTo>
                    <a:lnTo>
                      <a:pt x="1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58" name="Freeform 38"/>
              <p:cNvSpPr>
                <a:spLocks/>
              </p:cNvSpPr>
              <p:nvPr/>
            </p:nvSpPr>
            <p:spPr bwMode="auto">
              <a:xfrm>
                <a:off x="4248" y="2107"/>
                <a:ext cx="4" cy="16"/>
              </a:xfrm>
              <a:custGeom>
                <a:avLst/>
                <a:gdLst>
                  <a:gd name="T0" fmla="*/ 0 w 15"/>
                  <a:gd name="T1" fmla="*/ 0 h 81"/>
                  <a:gd name="T2" fmla="*/ 0 w 15"/>
                  <a:gd name="T3" fmla="*/ 0 h 81"/>
                  <a:gd name="T4" fmla="*/ 0 w 15"/>
                  <a:gd name="T5" fmla="*/ 0 h 81"/>
                  <a:gd name="T6" fmla="*/ 0 w 15"/>
                  <a:gd name="T7" fmla="*/ 0 h 81"/>
                  <a:gd name="T8" fmla="*/ 0 w 15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81">
                    <a:moveTo>
                      <a:pt x="11" y="0"/>
                    </a:moveTo>
                    <a:lnTo>
                      <a:pt x="0" y="0"/>
                    </a:lnTo>
                    <a:lnTo>
                      <a:pt x="5" y="81"/>
                    </a:lnTo>
                    <a:lnTo>
                      <a:pt x="15" y="8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53425" name="Picture 39" descr="l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" y="1883"/>
              <a:ext cx="138" cy="141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7016" name="Group 40"/>
          <p:cNvGrpSpPr>
            <a:grpSpLocks/>
          </p:cNvGrpSpPr>
          <p:nvPr/>
        </p:nvGrpSpPr>
        <p:grpSpPr bwMode="auto">
          <a:xfrm>
            <a:off x="9312611" y="3465450"/>
            <a:ext cx="752475" cy="550863"/>
            <a:chOff x="1247" y="3471"/>
            <a:chExt cx="474" cy="347"/>
          </a:xfrm>
        </p:grpSpPr>
        <p:grpSp>
          <p:nvGrpSpPr>
            <p:cNvPr id="53357" name="Group 41"/>
            <p:cNvGrpSpPr>
              <a:grpSpLocks/>
            </p:cNvGrpSpPr>
            <p:nvPr/>
          </p:nvGrpSpPr>
          <p:grpSpPr bwMode="auto">
            <a:xfrm>
              <a:off x="1247" y="3566"/>
              <a:ext cx="474" cy="252"/>
              <a:chOff x="4014" y="1933"/>
              <a:chExt cx="590" cy="305"/>
            </a:xfrm>
          </p:grpSpPr>
          <p:sp>
            <p:nvSpPr>
              <p:cNvPr id="53391" name="Freeform 42"/>
              <p:cNvSpPr>
                <a:spLocks/>
              </p:cNvSpPr>
              <p:nvPr/>
            </p:nvSpPr>
            <p:spPr bwMode="auto">
              <a:xfrm>
                <a:off x="4014" y="2089"/>
                <a:ext cx="590" cy="149"/>
              </a:xfrm>
              <a:custGeom>
                <a:avLst/>
                <a:gdLst>
                  <a:gd name="T0" fmla="*/ 0 w 2814"/>
                  <a:gd name="T1" fmla="*/ 0 h 731"/>
                  <a:gd name="T2" fmla="*/ 0 w 2814"/>
                  <a:gd name="T3" fmla="*/ 0 h 731"/>
                  <a:gd name="T4" fmla="*/ 0 w 2814"/>
                  <a:gd name="T5" fmla="*/ 0 h 731"/>
                  <a:gd name="T6" fmla="*/ 0 w 2814"/>
                  <a:gd name="T7" fmla="*/ 0 h 731"/>
                  <a:gd name="T8" fmla="*/ 0 w 2814"/>
                  <a:gd name="T9" fmla="*/ 0 h 731"/>
                  <a:gd name="T10" fmla="*/ 0 w 2814"/>
                  <a:gd name="T11" fmla="*/ 0 h 7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814" h="731">
                    <a:moveTo>
                      <a:pt x="811" y="44"/>
                    </a:moveTo>
                    <a:lnTo>
                      <a:pt x="0" y="216"/>
                    </a:lnTo>
                    <a:lnTo>
                      <a:pt x="0" y="238"/>
                    </a:lnTo>
                    <a:lnTo>
                      <a:pt x="1736" y="731"/>
                    </a:lnTo>
                    <a:lnTo>
                      <a:pt x="2814" y="0"/>
                    </a:lnTo>
                    <a:lnTo>
                      <a:pt x="811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92" name="Freeform 43"/>
              <p:cNvSpPr>
                <a:spLocks/>
              </p:cNvSpPr>
              <p:nvPr/>
            </p:nvSpPr>
            <p:spPr bwMode="auto">
              <a:xfrm>
                <a:off x="4024" y="2094"/>
                <a:ext cx="565" cy="139"/>
              </a:xfrm>
              <a:custGeom>
                <a:avLst/>
                <a:gdLst>
                  <a:gd name="T0" fmla="*/ 0 w 2697"/>
                  <a:gd name="T1" fmla="*/ 0 h 685"/>
                  <a:gd name="T2" fmla="*/ 0 w 2697"/>
                  <a:gd name="T3" fmla="*/ 0 h 685"/>
                  <a:gd name="T4" fmla="*/ 0 w 2697"/>
                  <a:gd name="T5" fmla="*/ 0 h 685"/>
                  <a:gd name="T6" fmla="*/ 0 w 2697"/>
                  <a:gd name="T7" fmla="*/ 0 h 685"/>
                  <a:gd name="T8" fmla="*/ 0 w 2697"/>
                  <a:gd name="T9" fmla="*/ 0 h 6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7" h="685">
                    <a:moveTo>
                      <a:pt x="1687" y="685"/>
                    </a:moveTo>
                    <a:lnTo>
                      <a:pt x="0" y="206"/>
                    </a:lnTo>
                    <a:lnTo>
                      <a:pt x="770" y="43"/>
                    </a:lnTo>
                    <a:lnTo>
                      <a:pt x="2697" y="0"/>
                    </a:lnTo>
                    <a:lnTo>
                      <a:pt x="1687" y="68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93" name="Freeform 44"/>
              <p:cNvSpPr>
                <a:spLocks/>
              </p:cNvSpPr>
              <p:nvPr/>
            </p:nvSpPr>
            <p:spPr bwMode="auto">
              <a:xfrm>
                <a:off x="4387" y="2094"/>
                <a:ext cx="202" cy="98"/>
              </a:xfrm>
              <a:custGeom>
                <a:avLst/>
                <a:gdLst>
                  <a:gd name="T0" fmla="*/ 0 w 961"/>
                  <a:gd name="T1" fmla="*/ 0 h 482"/>
                  <a:gd name="T2" fmla="*/ 0 w 961"/>
                  <a:gd name="T3" fmla="*/ 0 h 482"/>
                  <a:gd name="T4" fmla="*/ 0 w 961"/>
                  <a:gd name="T5" fmla="*/ 0 h 482"/>
                  <a:gd name="T6" fmla="*/ 0 w 961"/>
                  <a:gd name="T7" fmla="*/ 0 h 482"/>
                  <a:gd name="T8" fmla="*/ 0 w 961"/>
                  <a:gd name="T9" fmla="*/ 0 h 482"/>
                  <a:gd name="T10" fmla="*/ 0 w 961"/>
                  <a:gd name="T11" fmla="*/ 0 h 482"/>
                  <a:gd name="T12" fmla="*/ 0 w 961"/>
                  <a:gd name="T13" fmla="*/ 0 h 482"/>
                  <a:gd name="T14" fmla="*/ 0 w 961"/>
                  <a:gd name="T15" fmla="*/ 0 h 482"/>
                  <a:gd name="T16" fmla="*/ 0 w 961"/>
                  <a:gd name="T17" fmla="*/ 0 h 482"/>
                  <a:gd name="T18" fmla="*/ 0 w 961"/>
                  <a:gd name="T19" fmla="*/ 0 h 482"/>
                  <a:gd name="T20" fmla="*/ 0 w 961"/>
                  <a:gd name="T21" fmla="*/ 0 h 482"/>
                  <a:gd name="T22" fmla="*/ 0 w 961"/>
                  <a:gd name="T23" fmla="*/ 0 h 482"/>
                  <a:gd name="T24" fmla="*/ 0 w 961"/>
                  <a:gd name="T25" fmla="*/ 0 h 482"/>
                  <a:gd name="T26" fmla="*/ 0 w 961"/>
                  <a:gd name="T27" fmla="*/ 0 h 482"/>
                  <a:gd name="T28" fmla="*/ 0 w 961"/>
                  <a:gd name="T29" fmla="*/ 0 h 482"/>
                  <a:gd name="T30" fmla="*/ 0 w 961"/>
                  <a:gd name="T31" fmla="*/ 0 h 482"/>
                  <a:gd name="T32" fmla="*/ 0 w 961"/>
                  <a:gd name="T33" fmla="*/ 0 h 482"/>
                  <a:gd name="T34" fmla="*/ 0 w 961"/>
                  <a:gd name="T35" fmla="*/ 0 h 482"/>
                  <a:gd name="T36" fmla="*/ 0 w 961"/>
                  <a:gd name="T37" fmla="*/ 0 h 482"/>
                  <a:gd name="T38" fmla="*/ 0 w 961"/>
                  <a:gd name="T39" fmla="*/ 0 h 482"/>
                  <a:gd name="T40" fmla="*/ 0 w 961"/>
                  <a:gd name="T41" fmla="*/ 0 h 48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61" h="482">
                    <a:moveTo>
                      <a:pt x="8" y="482"/>
                    </a:moveTo>
                    <a:lnTo>
                      <a:pt x="9" y="482"/>
                    </a:lnTo>
                    <a:lnTo>
                      <a:pt x="15" y="481"/>
                    </a:lnTo>
                    <a:lnTo>
                      <a:pt x="24" y="478"/>
                    </a:lnTo>
                    <a:lnTo>
                      <a:pt x="38" y="475"/>
                    </a:lnTo>
                    <a:lnTo>
                      <a:pt x="55" y="471"/>
                    </a:lnTo>
                    <a:lnTo>
                      <a:pt x="74" y="467"/>
                    </a:lnTo>
                    <a:lnTo>
                      <a:pt x="95" y="462"/>
                    </a:lnTo>
                    <a:lnTo>
                      <a:pt x="120" y="456"/>
                    </a:lnTo>
                    <a:lnTo>
                      <a:pt x="147" y="450"/>
                    </a:lnTo>
                    <a:lnTo>
                      <a:pt x="175" y="442"/>
                    </a:lnTo>
                    <a:lnTo>
                      <a:pt x="206" y="436"/>
                    </a:lnTo>
                    <a:lnTo>
                      <a:pt x="238" y="428"/>
                    </a:lnTo>
                    <a:lnTo>
                      <a:pt x="272" y="419"/>
                    </a:lnTo>
                    <a:lnTo>
                      <a:pt x="306" y="412"/>
                    </a:lnTo>
                    <a:lnTo>
                      <a:pt x="342" y="404"/>
                    </a:lnTo>
                    <a:lnTo>
                      <a:pt x="378" y="395"/>
                    </a:lnTo>
                    <a:lnTo>
                      <a:pt x="961" y="0"/>
                    </a:lnTo>
                    <a:lnTo>
                      <a:pt x="415" y="12"/>
                    </a:lnTo>
                    <a:lnTo>
                      <a:pt x="0" y="473"/>
                    </a:lnTo>
                    <a:lnTo>
                      <a:pt x="8" y="482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94" name="Freeform 45"/>
              <p:cNvSpPr>
                <a:spLocks/>
              </p:cNvSpPr>
              <p:nvPr/>
            </p:nvSpPr>
            <p:spPr bwMode="auto">
              <a:xfrm>
                <a:off x="4386" y="1972"/>
                <a:ext cx="147" cy="220"/>
              </a:xfrm>
              <a:custGeom>
                <a:avLst/>
                <a:gdLst>
                  <a:gd name="T0" fmla="*/ 0 w 699"/>
                  <a:gd name="T1" fmla="*/ 0 h 1082"/>
                  <a:gd name="T2" fmla="*/ 0 w 699"/>
                  <a:gd name="T3" fmla="*/ 0 h 1082"/>
                  <a:gd name="T4" fmla="*/ 0 w 699"/>
                  <a:gd name="T5" fmla="*/ 0 h 1082"/>
                  <a:gd name="T6" fmla="*/ 0 w 699"/>
                  <a:gd name="T7" fmla="*/ 0 h 1082"/>
                  <a:gd name="T8" fmla="*/ 0 w 699"/>
                  <a:gd name="T9" fmla="*/ 0 h 1082"/>
                  <a:gd name="T10" fmla="*/ 0 w 699"/>
                  <a:gd name="T11" fmla="*/ 0 h 1082"/>
                  <a:gd name="T12" fmla="*/ 0 w 699"/>
                  <a:gd name="T13" fmla="*/ 0 h 1082"/>
                  <a:gd name="T14" fmla="*/ 0 w 699"/>
                  <a:gd name="T15" fmla="*/ 0 h 1082"/>
                  <a:gd name="T16" fmla="*/ 0 w 699"/>
                  <a:gd name="T17" fmla="*/ 0 h 10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99" h="1082">
                    <a:moveTo>
                      <a:pt x="106" y="0"/>
                    </a:moveTo>
                    <a:lnTo>
                      <a:pt x="98" y="7"/>
                    </a:lnTo>
                    <a:lnTo>
                      <a:pt x="90" y="10"/>
                    </a:lnTo>
                    <a:lnTo>
                      <a:pt x="0" y="1068"/>
                    </a:lnTo>
                    <a:lnTo>
                      <a:pt x="6" y="1074"/>
                    </a:lnTo>
                    <a:lnTo>
                      <a:pt x="12" y="1082"/>
                    </a:lnTo>
                    <a:lnTo>
                      <a:pt x="662" y="659"/>
                    </a:lnTo>
                    <a:lnTo>
                      <a:pt x="699" y="357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95" name="Freeform 46"/>
              <p:cNvSpPr>
                <a:spLocks/>
              </p:cNvSpPr>
              <p:nvPr/>
            </p:nvSpPr>
            <p:spPr bwMode="auto">
              <a:xfrm>
                <a:off x="4391" y="1978"/>
                <a:ext cx="137" cy="207"/>
              </a:xfrm>
              <a:custGeom>
                <a:avLst/>
                <a:gdLst>
                  <a:gd name="T0" fmla="*/ 0 w 654"/>
                  <a:gd name="T1" fmla="*/ 0 h 1020"/>
                  <a:gd name="T2" fmla="*/ 0 w 654"/>
                  <a:gd name="T3" fmla="*/ 0 h 1020"/>
                  <a:gd name="T4" fmla="*/ 0 w 654"/>
                  <a:gd name="T5" fmla="*/ 0 h 1020"/>
                  <a:gd name="T6" fmla="*/ 0 w 654"/>
                  <a:gd name="T7" fmla="*/ 0 h 1020"/>
                  <a:gd name="T8" fmla="*/ 0 w 654"/>
                  <a:gd name="T9" fmla="*/ 0 h 10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4" h="1020">
                    <a:moveTo>
                      <a:pt x="619" y="619"/>
                    </a:moveTo>
                    <a:lnTo>
                      <a:pt x="0" y="1020"/>
                    </a:lnTo>
                    <a:lnTo>
                      <a:pt x="87" y="0"/>
                    </a:lnTo>
                    <a:lnTo>
                      <a:pt x="654" y="340"/>
                    </a:lnTo>
                    <a:lnTo>
                      <a:pt x="619" y="619"/>
                    </a:lnTo>
                    <a:close/>
                  </a:path>
                </a:pathLst>
              </a:custGeom>
              <a:solidFill>
                <a:srgbClr val="A58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96" name="Freeform 47"/>
              <p:cNvSpPr>
                <a:spLocks/>
              </p:cNvSpPr>
              <p:nvPr/>
            </p:nvSpPr>
            <p:spPr bwMode="auto">
              <a:xfrm>
                <a:off x="4122" y="1972"/>
                <a:ext cx="287" cy="220"/>
              </a:xfrm>
              <a:custGeom>
                <a:avLst/>
                <a:gdLst>
                  <a:gd name="T0" fmla="*/ 0 w 1370"/>
                  <a:gd name="T1" fmla="*/ 0 h 1084"/>
                  <a:gd name="T2" fmla="*/ 0 w 1370"/>
                  <a:gd name="T3" fmla="*/ 0 h 1084"/>
                  <a:gd name="T4" fmla="*/ 0 w 1370"/>
                  <a:gd name="T5" fmla="*/ 0 h 1084"/>
                  <a:gd name="T6" fmla="*/ 0 w 1370"/>
                  <a:gd name="T7" fmla="*/ 0 h 1084"/>
                  <a:gd name="T8" fmla="*/ 0 w 1370"/>
                  <a:gd name="T9" fmla="*/ 0 h 1084"/>
                  <a:gd name="T10" fmla="*/ 0 w 1370"/>
                  <a:gd name="T11" fmla="*/ 0 h 1084"/>
                  <a:gd name="T12" fmla="*/ 0 w 1370"/>
                  <a:gd name="T13" fmla="*/ 0 h 1084"/>
                  <a:gd name="T14" fmla="*/ 0 w 1370"/>
                  <a:gd name="T15" fmla="*/ 0 h 1084"/>
                  <a:gd name="T16" fmla="*/ 0 w 1370"/>
                  <a:gd name="T17" fmla="*/ 0 h 10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0" h="1084">
                    <a:moveTo>
                      <a:pt x="1358" y="0"/>
                    </a:moveTo>
                    <a:lnTo>
                      <a:pt x="0" y="157"/>
                    </a:lnTo>
                    <a:lnTo>
                      <a:pt x="113" y="743"/>
                    </a:lnTo>
                    <a:lnTo>
                      <a:pt x="1272" y="1084"/>
                    </a:lnTo>
                    <a:lnTo>
                      <a:pt x="1272" y="1075"/>
                    </a:lnTo>
                    <a:lnTo>
                      <a:pt x="1279" y="1070"/>
                    </a:lnTo>
                    <a:lnTo>
                      <a:pt x="1370" y="12"/>
                    </a:lnTo>
                    <a:lnTo>
                      <a:pt x="1364" y="1"/>
                    </a:lnTo>
                    <a:lnTo>
                      <a:pt x="135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97" name="Freeform 48"/>
              <p:cNvSpPr>
                <a:spLocks/>
              </p:cNvSpPr>
              <p:nvPr/>
            </p:nvSpPr>
            <p:spPr bwMode="auto">
              <a:xfrm>
                <a:off x="4128" y="1976"/>
                <a:ext cx="277" cy="210"/>
              </a:xfrm>
              <a:custGeom>
                <a:avLst/>
                <a:gdLst>
                  <a:gd name="T0" fmla="*/ 0 w 1323"/>
                  <a:gd name="T1" fmla="*/ 0 h 1034"/>
                  <a:gd name="T2" fmla="*/ 0 w 1323"/>
                  <a:gd name="T3" fmla="*/ 0 h 1034"/>
                  <a:gd name="T4" fmla="*/ 0 w 1323"/>
                  <a:gd name="T5" fmla="*/ 0 h 1034"/>
                  <a:gd name="T6" fmla="*/ 0 w 1323"/>
                  <a:gd name="T7" fmla="*/ 0 h 1034"/>
                  <a:gd name="T8" fmla="*/ 0 w 1323"/>
                  <a:gd name="T9" fmla="*/ 0 h 10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" h="1034">
                    <a:moveTo>
                      <a:pt x="1235" y="1034"/>
                    </a:moveTo>
                    <a:lnTo>
                      <a:pt x="108" y="703"/>
                    </a:lnTo>
                    <a:lnTo>
                      <a:pt x="0" y="152"/>
                    </a:lnTo>
                    <a:lnTo>
                      <a:pt x="1323" y="0"/>
                    </a:lnTo>
                    <a:lnTo>
                      <a:pt x="1235" y="1034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98" name="Freeform 49"/>
              <p:cNvSpPr>
                <a:spLocks/>
              </p:cNvSpPr>
              <p:nvPr/>
            </p:nvSpPr>
            <p:spPr bwMode="auto">
              <a:xfrm>
                <a:off x="4146" y="2023"/>
                <a:ext cx="237" cy="140"/>
              </a:xfrm>
              <a:custGeom>
                <a:avLst/>
                <a:gdLst>
                  <a:gd name="T0" fmla="*/ 0 w 1133"/>
                  <a:gd name="T1" fmla="*/ 0 h 691"/>
                  <a:gd name="T2" fmla="*/ 0 w 1133"/>
                  <a:gd name="T3" fmla="*/ 0 h 691"/>
                  <a:gd name="T4" fmla="*/ 0 w 1133"/>
                  <a:gd name="T5" fmla="*/ 0 h 691"/>
                  <a:gd name="T6" fmla="*/ 0 w 1133"/>
                  <a:gd name="T7" fmla="*/ 0 h 691"/>
                  <a:gd name="T8" fmla="*/ 0 w 1133"/>
                  <a:gd name="T9" fmla="*/ 0 h 6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3" h="691">
                    <a:moveTo>
                      <a:pt x="0" y="21"/>
                    </a:moveTo>
                    <a:lnTo>
                      <a:pt x="74" y="419"/>
                    </a:lnTo>
                    <a:lnTo>
                      <a:pt x="1100" y="691"/>
                    </a:lnTo>
                    <a:lnTo>
                      <a:pt x="1133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99" name="Freeform 50"/>
              <p:cNvSpPr>
                <a:spLocks/>
              </p:cNvSpPr>
              <p:nvPr/>
            </p:nvSpPr>
            <p:spPr bwMode="auto">
              <a:xfrm>
                <a:off x="4152" y="2027"/>
                <a:ext cx="227" cy="131"/>
              </a:xfrm>
              <a:custGeom>
                <a:avLst/>
                <a:gdLst>
                  <a:gd name="T0" fmla="*/ 0 w 1084"/>
                  <a:gd name="T1" fmla="*/ 0 h 642"/>
                  <a:gd name="T2" fmla="*/ 0 w 1084"/>
                  <a:gd name="T3" fmla="*/ 0 h 642"/>
                  <a:gd name="T4" fmla="*/ 0 w 1084"/>
                  <a:gd name="T5" fmla="*/ 0 h 642"/>
                  <a:gd name="T6" fmla="*/ 0 w 1084"/>
                  <a:gd name="T7" fmla="*/ 0 h 642"/>
                  <a:gd name="T8" fmla="*/ 0 w 1084"/>
                  <a:gd name="T9" fmla="*/ 0 h 6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84" h="642">
                    <a:moveTo>
                      <a:pt x="1054" y="642"/>
                    </a:moveTo>
                    <a:lnTo>
                      <a:pt x="66" y="381"/>
                    </a:lnTo>
                    <a:lnTo>
                      <a:pt x="0" y="22"/>
                    </a:lnTo>
                    <a:lnTo>
                      <a:pt x="1084" y="0"/>
                    </a:lnTo>
                    <a:lnTo>
                      <a:pt x="1054" y="642"/>
                    </a:lnTo>
                    <a:close/>
                  </a:path>
                </a:pathLst>
              </a:custGeom>
              <a:solidFill>
                <a:srgbClr val="B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00" name="Freeform 51"/>
              <p:cNvSpPr>
                <a:spLocks/>
              </p:cNvSpPr>
              <p:nvPr/>
            </p:nvSpPr>
            <p:spPr bwMode="auto">
              <a:xfrm>
                <a:off x="4165" y="2092"/>
                <a:ext cx="209" cy="66"/>
              </a:xfrm>
              <a:custGeom>
                <a:avLst/>
                <a:gdLst>
                  <a:gd name="T0" fmla="*/ 0 w 996"/>
                  <a:gd name="T1" fmla="*/ 0 h 322"/>
                  <a:gd name="T2" fmla="*/ 0 w 996"/>
                  <a:gd name="T3" fmla="*/ 0 h 322"/>
                  <a:gd name="T4" fmla="*/ 0 w 996"/>
                  <a:gd name="T5" fmla="*/ 0 h 322"/>
                  <a:gd name="T6" fmla="*/ 0 w 996"/>
                  <a:gd name="T7" fmla="*/ 0 h 322"/>
                  <a:gd name="T8" fmla="*/ 0 w 996"/>
                  <a:gd name="T9" fmla="*/ 0 h 322"/>
                  <a:gd name="T10" fmla="*/ 0 w 996"/>
                  <a:gd name="T11" fmla="*/ 0 h 3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96" h="322">
                    <a:moveTo>
                      <a:pt x="0" y="58"/>
                    </a:moveTo>
                    <a:lnTo>
                      <a:pt x="1" y="61"/>
                    </a:lnTo>
                    <a:lnTo>
                      <a:pt x="989" y="322"/>
                    </a:lnTo>
                    <a:lnTo>
                      <a:pt x="996" y="163"/>
                    </a:lnTo>
                    <a:lnTo>
                      <a:pt x="66" y="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7F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01" name="Freeform 52"/>
              <p:cNvSpPr>
                <a:spLocks/>
              </p:cNvSpPr>
              <p:nvPr/>
            </p:nvSpPr>
            <p:spPr bwMode="auto">
              <a:xfrm>
                <a:off x="4406" y="2019"/>
                <a:ext cx="113" cy="139"/>
              </a:xfrm>
              <a:custGeom>
                <a:avLst/>
                <a:gdLst>
                  <a:gd name="T0" fmla="*/ 0 w 539"/>
                  <a:gd name="T1" fmla="*/ 0 h 686"/>
                  <a:gd name="T2" fmla="*/ 0 w 539"/>
                  <a:gd name="T3" fmla="*/ 0 h 686"/>
                  <a:gd name="T4" fmla="*/ 0 w 539"/>
                  <a:gd name="T5" fmla="*/ 0 h 686"/>
                  <a:gd name="T6" fmla="*/ 0 w 539"/>
                  <a:gd name="T7" fmla="*/ 0 h 686"/>
                  <a:gd name="T8" fmla="*/ 0 w 539"/>
                  <a:gd name="T9" fmla="*/ 0 h 6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9" h="686">
                    <a:moveTo>
                      <a:pt x="55" y="0"/>
                    </a:moveTo>
                    <a:lnTo>
                      <a:pt x="0" y="686"/>
                    </a:lnTo>
                    <a:lnTo>
                      <a:pt x="510" y="402"/>
                    </a:lnTo>
                    <a:lnTo>
                      <a:pt x="539" y="17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02" name="Freeform 53"/>
              <p:cNvSpPr>
                <a:spLocks/>
              </p:cNvSpPr>
              <p:nvPr/>
            </p:nvSpPr>
            <p:spPr bwMode="auto">
              <a:xfrm>
                <a:off x="4411" y="2025"/>
                <a:ext cx="103" cy="126"/>
              </a:xfrm>
              <a:custGeom>
                <a:avLst/>
                <a:gdLst>
                  <a:gd name="T0" fmla="*/ 0 w 491"/>
                  <a:gd name="T1" fmla="*/ 0 h 620"/>
                  <a:gd name="T2" fmla="*/ 0 w 491"/>
                  <a:gd name="T3" fmla="*/ 0 h 620"/>
                  <a:gd name="T4" fmla="*/ 0 w 491"/>
                  <a:gd name="T5" fmla="*/ 0 h 620"/>
                  <a:gd name="T6" fmla="*/ 0 w 491"/>
                  <a:gd name="T7" fmla="*/ 0 h 620"/>
                  <a:gd name="T8" fmla="*/ 0 w 491"/>
                  <a:gd name="T9" fmla="*/ 0 h 6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1" h="620">
                    <a:moveTo>
                      <a:pt x="465" y="359"/>
                    </a:moveTo>
                    <a:lnTo>
                      <a:pt x="0" y="620"/>
                    </a:lnTo>
                    <a:lnTo>
                      <a:pt x="50" y="0"/>
                    </a:lnTo>
                    <a:lnTo>
                      <a:pt x="491" y="155"/>
                    </a:lnTo>
                    <a:lnTo>
                      <a:pt x="465" y="359"/>
                    </a:lnTo>
                    <a:close/>
                  </a:path>
                </a:pathLst>
              </a:custGeom>
              <a:solidFill>
                <a:srgbClr val="93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03" name="Freeform 54"/>
              <p:cNvSpPr>
                <a:spLocks/>
              </p:cNvSpPr>
              <p:nvPr/>
            </p:nvSpPr>
            <p:spPr bwMode="auto">
              <a:xfrm>
                <a:off x="4411" y="2091"/>
                <a:ext cx="95" cy="60"/>
              </a:xfrm>
              <a:custGeom>
                <a:avLst/>
                <a:gdLst>
                  <a:gd name="T0" fmla="*/ 0 w 453"/>
                  <a:gd name="T1" fmla="*/ 0 h 293"/>
                  <a:gd name="T2" fmla="*/ 0 w 453"/>
                  <a:gd name="T3" fmla="*/ 0 h 293"/>
                  <a:gd name="T4" fmla="*/ 0 w 453"/>
                  <a:gd name="T5" fmla="*/ 0 h 293"/>
                  <a:gd name="T6" fmla="*/ 0 w 453"/>
                  <a:gd name="T7" fmla="*/ 0 h 293"/>
                  <a:gd name="T8" fmla="*/ 0 w 453"/>
                  <a:gd name="T9" fmla="*/ 0 h 2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3" h="293">
                    <a:moveTo>
                      <a:pt x="16" y="86"/>
                    </a:moveTo>
                    <a:lnTo>
                      <a:pt x="0" y="293"/>
                    </a:lnTo>
                    <a:lnTo>
                      <a:pt x="453" y="40"/>
                    </a:lnTo>
                    <a:lnTo>
                      <a:pt x="393" y="0"/>
                    </a:lnTo>
                    <a:lnTo>
                      <a:pt x="16" y="86"/>
                    </a:lnTo>
                    <a:close/>
                  </a:path>
                </a:pathLst>
              </a:custGeom>
              <a:solidFill>
                <a:srgbClr val="7F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04" name="Freeform 55"/>
              <p:cNvSpPr>
                <a:spLocks/>
              </p:cNvSpPr>
              <p:nvPr/>
            </p:nvSpPr>
            <p:spPr bwMode="auto">
              <a:xfrm>
                <a:off x="4207" y="2065"/>
                <a:ext cx="70" cy="96"/>
              </a:xfrm>
              <a:custGeom>
                <a:avLst/>
                <a:gdLst>
                  <a:gd name="T0" fmla="*/ 0 w 334"/>
                  <a:gd name="T1" fmla="*/ 0 h 474"/>
                  <a:gd name="T2" fmla="*/ 0 w 334"/>
                  <a:gd name="T3" fmla="*/ 0 h 474"/>
                  <a:gd name="T4" fmla="*/ 0 w 334"/>
                  <a:gd name="T5" fmla="*/ 0 h 474"/>
                  <a:gd name="T6" fmla="*/ 0 w 334"/>
                  <a:gd name="T7" fmla="*/ 0 h 474"/>
                  <a:gd name="T8" fmla="*/ 0 w 33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4" h="474">
                    <a:moveTo>
                      <a:pt x="0" y="0"/>
                    </a:moveTo>
                    <a:lnTo>
                      <a:pt x="46" y="399"/>
                    </a:lnTo>
                    <a:lnTo>
                      <a:pt x="321" y="474"/>
                    </a:lnTo>
                    <a:lnTo>
                      <a:pt x="334" y="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05" name="Freeform 56"/>
              <p:cNvSpPr>
                <a:spLocks/>
              </p:cNvSpPr>
              <p:nvPr/>
            </p:nvSpPr>
            <p:spPr bwMode="auto">
              <a:xfrm>
                <a:off x="4212" y="2070"/>
                <a:ext cx="61" cy="85"/>
              </a:xfrm>
              <a:custGeom>
                <a:avLst/>
                <a:gdLst>
                  <a:gd name="T0" fmla="*/ 0 w 287"/>
                  <a:gd name="T1" fmla="*/ 0 h 421"/>
                  <a:gd name="T2" fmla="*/ 0 w 287"/>
                  <a:gd name="T3" fmla="*/ 0 h 421"/>
                  <a:gd name="T4" fmla="*/ 0 w 287"/>
                  <a:gd name="T5" fmla="*/ 0 h 421"/>
                  <a:gd name="T6" fmla="*/ 0 w 287"/>
                  <a:gd name="T7" fmla="*/ 0 h 421"/>
                  <a:gd name="T8" fmla="*/ 0 w 287"/>
                  <a:gd name="T9" fmla="*/ 0 h 4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7" h="421">
                    <a:moveTo>
                      <a:pt x="0" y="0"/>
                    </a:moveTo>
                    <a:lnTo>
                      <a:pt x="287" y="38"/>
                    </a:lnTo>
                    <a:lnTo>
                      <a:pt x="276" y="421"/>
                    </a:lnTo>
                    <a:lnTo>
                      <a:pt x="40" y="3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06" name="Freeform 57"/>
              <p:cNvSpPr>
                <a:spLocks/>
              </p:cNvSpPr>
              <p:nvPr/>
            </p:nvSpPr>
            <p:spPr bwMode="auto">
              <a:xfrm>
                <a:off x="4216" y="2096"/>
                <a:ext cx="55" cy="59"/>
              </a:xfrm>
              <a:custGeom>
                <a:avLst/>
                <a:gdLst>
                  <a:gd name="T0" fmla="*/ 0 w 266"/>
                  <a:gd name="T1" fmla="*/ 0 h 292"/>
                  <a:gd name="T2" fmla="*/ 0 w 266"/>
                  <a:gd name="T3" fmla="*/ 0 h 292"/>
                  <a:gd name="T4" fmla="*/ 0 w 266"/>
                  <a:gd name="T5" fmla="*/ 0 h 292"/>
                  <a:gd name="T6" fmla="*/ 0 w 266"/>
                  <a:gd name="T7" fmla="*/ 0 h 292"/>
                  <a:gd name="T8" fmla="*/ 0 w 266"/>
                  <a:gd name="T9" fmla="*/ 0 h 292"/>
                  <a:gd name="T10" fmla="*/ 0 w 266"/>
                  <a:gd name="T11" fmla="*/ 0 h 292"/>
                  <a:gd name="T12" fmla="*/ 0 w 266"/>
                  <a:gd name="T13" fmla="*/ 0 h 292"/>
                  <a:gd name="T14" fmla="*/ 0 w 266"/>
                  <a:gd name="T15" fmla="*/ 0 h 292"/>
                  <a:gd name="T16" fmla="*/ 0 w 266"/>
                  <a:gd name="T17" fmla="*/ 0 h 292"/>
                  <a:gd name="T18" fmla="*/ 0 w 266"/>
                  <a:gd name="T19" fmla="*/ 0 h 292"/>
                  <a:gd name="T20" fmla="*/ 0 w 266"/>
                  <a:gd name="T21" fmla="*/ 0 h 292"/>
                  <a:gd name="T22" fmla="*/ 0 w 266"/>
                  <a:gd name="T23" fmla="*/ 0 h 292"/>
                  <a:gd name="T24" fmla="*/ 0 w 266"/>
                  <a:gd name="T25" fmla="*/ 0 h 292"/>
                  <a:gd name="T26" fmla="*/ 0 w 266"/>
                  <a:gd name="T27" fmla="*/ 0 h 292"/>
                  <a:gd name="T28" fmla="*/ 0 w 266"/>
                  <a:gd name="T29" fmla="*/ 0 h 292"/>
                  <a:gd name="T30" fmla="*/ 0 w 266"/>
                  <a:gd name="T31" fmla="*/ 0 h 292"/>
                  <a:gd name="T32" fmla="*/ 0 w 266"/>
                  <a:gd name="T33" fmla="*/ 0 h 292"/>
                  <a:gd name="T34" fmla="*/ 0 w 266"/>
                  <a:gd name="T35" fmla="*/ 0 h 292"/>
                  <a:gd name="T36" fmla="*/ 0 w 266"/>
                  <a:gd name="T37" fmla="*/ 0 h 292"/>
                  <a:gd name="T38" fmla="*/ 0 w 266"/>
                  <a:gd name="T39" fmla="*/ 0 h 292"/>
                  <a:gd name="T40" fmla="*/ 0 w 266"/>
                  <a:gd name="T41" fmla="*/ 0 h 292"/>
                  <a:gd name="T42" fmla="*/ 0 w 266"/>
                  <a:gd name="T43" fmla="*/ 0 h 292"/>
                  <a:gd name="T44" fmla="*/ 0 w 266"/>
                  <a:gd name="T45" fmla="*/ 0 h 292"/>
                  <a:gd name="T46" fmla="*/ 0 w 266"/>
                  <a:gd name="T47" fmla="*/ 0 h 292"/>
                  <a:gd name="T48" fmla="*/ 0 w 266"/>
                  <a:gd name="T49" fmla="*/ 0 h 292"/>
                  <a:gd name="T50" fmla="*/ 0 w 266"/>
                  <a:gd name="T51" fmla="*/ 0 h 292"/>
                  <a:gd name="T52" fmla="*/ 0 w 266"/>
                  <a:gd name="T53" fmla="*/ 0 h 292"/>
                  <a:gd name="T54" fmla="*/ 0 w 266"/>
                  <a:gd name="T55" fmla="*/ 0 h 29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66" h="292">
                    <a:moveTo>
                      <a:pt x="165" y="98"/>
                    </a:moveTo>
                    <a:lnTo>
                      <a:pt x="151" y="90"/>
                    </a:lnTo>
                    <a:lnTo>
                      <a:pt x="140" y="78"/>
                    </a:lnTo>
                    <a:lnTo>
                      <a:pt x="131" y="64"/>
                    </a:lnTo>
                    <a:lnTo>
                      <a:pt x="123" y="50"/>
                    </a:lnTo>
                    <a:lnTo>
                      <a:pt x="115" y="37"/>
                    </a:lnTo>
                    <a:lnTo>
                      <a:pt x="108" y="24"/>
                    </a:lnTo>
                    <a:lnTo>
                      <a:pt x="97" y="14"/>
                    </a:lnTo>
                    <a:lnTo>
                      <a:pt x="85" y="7"/>
                    </a:lnTo>
                    <a:lnTo>
                      <a:pt x="74" y="4"/>
                    </a:lnTo>
                    <a:lnTo>
                      <a:pt x="63" y="1"/>
                    </a:lnTo>
                    <a:lnTo>
                      <a:pt x="52" y="0"/>
                    </a:lnTo>
                    <a:lnTo>
                      <a:pt x="43" y="0"/>
                    </a:lnTo>
                    <a:lnTo>
                      <a:pt x="32" y="1"/>
                    </a:lnTo>
                    <a:lnTo>
                      <a:pt x="22" y="1"/>
                    </a:lnTo>
                    <a:lnTo>
                      <a:pt x="11" y="4"/>
                    </a:lnTo>
                    <a:lnTo>
                      <a:pt x="0" y="7"/>
                    </a:lnTo>
                    <a:lnTo>
                      <a:pt x="25" y="229"/>
                    </a:lnTo>
                    <a:lnTo>
                      <a:pt x="261" y="292"/>
                    </a:lnTo>
                    <a:lnTo>
                      <a:pt x="266" y="90"/>
                    </a:lnTo>
                    <a:lnTo>
                      <a:pt x="254" y="95"/>
                    </a:lnTo>
                    <a:lnTo>
                      <a:pt x="243" y="100"/>
                    </a:lnTo>
                    <a:lnTo>
                      <a:pt x="231" y="103"/>
                    </a:lnTo>
                    <a:lnTo>
                      <a:pt x="218" y="104"/>
                    </a:lnTo>
                    <a:lnTo>
                      <a:pt x="205" y="104"/>
                    </a:lnTo>
                    <a:lnTo>
                      <a:pt x="192" y="104"/>
                    </a:lnTo>
                    <a:lnTo>
                      <a:pt x="178" y="101"/>
                    </a:lnTo>
                    <a:lnTo>
                      <a:pt x="165" y="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07" name="Freeform 58"/>
              <p:cNvSpPr>
                <a:spLocks/>
              </p:cNvSpPr>
              <p:nvPr/>
            </p:nvSpPr>
            <p:spPr bwMode="auto">
              <a:xfrm>
                <a:off x="4237" y="2069"/>
                <a:ext cx="8" cy="80"/>
              </a:xfrm>
              <a:custGeom>
                <a:avLst/>
                <a:gdLst>
                  <a:gd name="T0" fmla="*/ 0 w 36"/>
                  <a:gd name="T1" fmla="*/ 0 h 390"/>
                  <a:gd name="T2" fmla="*/ 0 w 36"/>
                  <a:gd name="T3" fmla="*/ 0 h 390"/>
                  <a:gd name="T4" fmla="*/ 0 w 36"/>
                  <a:gd name="T5" fmla="*/ 0 h 390"/>
                  <a:gd name="T6" fmla="*/ 0 w 36"/>
                  <a:gd name="T7" fmla="*/ 0 h 390"/>
                  <a:gd name="T8" fmla="*/ 0 w 36"/>
                  <a:gd name="T9" fmla="*/ 0 h 3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" h="390">
                    <a:moveTo>
                      <a:pt x="0" y="1"/>
                    </a:moveTo>
                    <a:lnTo>
                      <a:pt x="15" y="390"/>
                    </a:lnTo>
                    <a:lnTo>
                      <a:pt x="36" y="390"/>
                    </a:lnTo>
                    <a:lnTo>
                      <a:pt x="2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08" name="Freeform 59"/>
              <p:cNvSpPr>
                <a:spLocks/>
              </p:cNvSpPr>
              <p:nvPr/>
            </p:nvSpPr>
            <p:spPr bwMode="auto">
              <a:xfrm>
                <a:off x="4131" y="2153"/>
                <a:ext cx="47" cy="14"/>
              </a:xfrm>
              <a:custGeom>
                <a:avLst/>
                <a:gdLst>
                  <a:gd name="T0" fmla="*/ 0 w 221"/>
                  <a:gd name="T1" fmla="*/ 0 h 72"/>
                  <a:gd name="T2" fmla="*/ 0 w 221"/>
                  <a:gd name="T3" fmla="*/ 0 h 72"/>
                  <a:gd name="T4" fmla="*/ 0 w 221"/>
                  <a:gd name="T5" fmla="*/ 0 h 72"/>
                  <a:gd name="T6" fmla="*/ 0 w 221"/>
                  <a:gd name="T7" fmla="*/ 0 h 72"/>
                  <a:gd name="T8" fmla="*/ 0 w 221"/>
                  <a:gd name="T9" fmla="*/ 0 h 72"/>
                  <a:gd name="T10" fmla="*/ 0 w 221"/>
                  <a:gd name="T11" fmla="*/ 0 h 72"/>
                  <a:gd name="T12" fmla="*/ 0 w 221"/>
                  <a:gd name="T13" fmla="*/ 0 h 72"/>
                  <a:gd name="T14" fmla="*/ 0 w 221"/>
                  <a:gd name="T15" fmla="*/ 0 h 72"/>
                  <a:gd name="T16" fmla="*/ 0 w 221"/>
                  <a:gd name="T17" fmla="*/ 0 h 72"/>
                  <a:gd name="T18" fmla="*/ 0 w 221"/>
                  <a:gd name="T19" fmla="*/ 0 h 72"/>
                  <a:gd name="T20" fmla="*/ 0 w 221"/>
                  <a:gd name="T21" fmla="*/ 0 h 72"/>
                  <a:gd name="T22" fmla="*/ 0 w 221"/>
                  <a:gd name="T23" fmla="*/ 0 h 72"/>
                  <a:gd name="T24" fmla="*/ 0 w 221"/>
                  <a:gd name="T25" fmla="*/ 0 h 72"/>
                  <a:gd name="T26" fmla="*/ 0 w 221"/>
                  <a:gd name="T27" fmla="*/ 0 h 72"/>
                  <a:gd name="T28" fmla="*/ 0 w 221"/>
                  <a:gd name="T29" fmla="*/ 0 h 72"/>
                  <a:gd name="T30" fmla="*/ 0 w 221"/>
                  <a:gd name="T31" fmla="*/ 0 h 7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1" h="72">
                    <a:moveTo>
                      <a:pt x="221" y="7"/>
                    </a:moveTo>
                    <a:lnTo>
                      <a:pt x="220" y="3"/>
                    </a:lnTo>
                    <a:lnTo>
                      <a:pt x="217" y="1"/>
                    </a:lnTo>
                    <a:lnTo>
                      <a:pt x="212" y="0"/>
                    </a:lnTo>
                    <a:lnTo>
                      <a:pt x="208" y="0"/>
                    </a:lnTo>
                    <a:lnTo>
                      <a:pt x="6" y="58"/>
                    </a:lnTo>
                    <a:lnTo>
                      <a:pt x="5" y="58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3"/>
                    </a:lnTo>
                    <a:lnTo>
                      <a:pt x="34" y="72"/>
                    </a:lnTo>
                    <a:lnTo>
                      <a:pt x="214" y="20"/>
                    </a:lnTo>
                    <a:lnTo>
                      <a:pt x="218" y="18"/>
                    </a:lnTo>
                    <a:lnTo>
                      <a:pt x="220" y="15"/>
                    </a:lnTo>
                    <a:lnTo>
                      <a:pt x="221" y="12"/>
                    </a:lnTo>
                    <a:lnTo>
                      <a:pt x="221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09" name="Freeform 60"/>
              <p:cNvSpPr>
                <a:spLocks/>
              </p:cNvSpPr>
              <p:nvPr/>
            </p:nvSpPr>
            <p:spPr bwMode="auto">
              <a:xfrm>
                <a:off x="4176" y="2163"/>
                <a:ext cx="44" cy="16"/>
              </a:xfrm>
              <a:custGeom>
                <a:avLst/>
                <a:gdLst>
                  <a:gd name="T0" fmla="*/ 0 w 212"/>
                  <a:gd name="T1" fmla="*/ 0 h 80"/>
                  <a:gd name="T2" fmla="*/ 0 w 212"/>
                  <a:gd name="T3" fmla="*/ 0 h 80"/>
                  <a:gd name="T4" fmla="*/ 0 w 212"/>
                  <a:gd name="T5" fmla="*/ 0 h 80"/>
                  <a:gd name="T6" fmla="*/ 0 w 212"/>
                  <a:gd name="T7" fmla="*/ 0 h 80"/>
                  <a:gd name="T8" fmla="*/ 0 w 212"/>
                  <a:gd name="T9" fmla="*/ 0 h 80"/>
                  <a:gd name="T10" fmla="*/ 0 w 212"/>
                  <a:gd name="T11" fmla="*/ 0 h 80"/>
                  <a:gd name="T12" fmla="*/ 0 w 212"/>
                  <a:gd name="T13" fmla="*/ 0 h 80"/>
                  <a:gd name="T14" fmla="*/ 0 w 212"/>
                  <a:gd name="T15" fmla="*/ 0 h 80"/>
                  <a:gd name="T16" fmla="*/ 0 w 212"/>
                  <a:gd name="T17" fmla="*/ 0 h 80"/>
                  <a:gd name="T18" fmla="*/ 0 w 212"/>
                  <a:gd name="T19" fmla="*/ 0 h 80"/>
                  <a:gd name="T20" fmla="*/ 0 w 212"/>
                  <a:gd name="T21" fmla="*/ 0 h 80"/>
                  <a:gd name="T22" fmla="*/ 0 w 212"/>
                  <a:gd name="T23" fmla="*/ 0 h 80"/>
                  <a:gd name="T24" fmla="*/ 0 w 212"/>
                  <a:gd name="T25" fmla="*/ 0 h 80"/>
                  <a:gd name="T26" fmla="*/ 0 w 212"/>
                  <a:gd name="T27" fmla="*/ 0 h 80"/>
                  <a:gd name="T28" fmla="*/ 0 w 212"/>
                  <a:gd name="T29" fmla="*/ 0 h 80"/>
                  <a:gd name="T30" fmla="*/ 0 w 212"/>
                  <a:gd name="T31" fmla="*/ 0 h 8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2" h="80">
                    <a:moveTo>
                      <a:pt x="212" y="8"/>
                    </a:moveTo>
                    <a:lnTo>
                      <a:pt x="210" y="3"/>
                    </a:lnTo>
                    <a:lnTo>
                      <a:pt x="207" y="1"/>
                    </a:lnTo>
                    <a:lnTo>
                      <a:pt x="203" y="0"/>
                    </a:lnTo>
                    <a:lnTo>
                      <a:pt x="198" y="0"/>
                    </a:lnTo>
                    <a:lnTo>
                      <a:pt x="4" y="66"/>
                    </a:lnTo>
                    <a:lnTo>
                      <a:pt x="3" y="68"/>
                    </a:lnTo>
                    <a:lnTo>
                      <a:pt x="1" y="68"/>
                    </a:lnTo>
                    <a:lnTo>
                      <a:pt x="0" y="69"/>
                    </a:lnTo>
                    <a:lnTo>
                      <a:pt x="0" y="71"/>
                    </a:lnTo>
                    <a:lnTo>
                      <a:pt x="30" y="80"/>
                    </a:lnTo>
                    <a:lnTo>
                      <a:pt x="206" y="21"/>
                    </a:lnTo>
                    <a:lnTo>
                      <a:pt x="209" y="18"/>
                    </a:lnTo>
                    <a:lnTo>
                      <a:pt x="212" y="15"/>
                    </a:lnTo>
                    <a:lnTo>
                      <a:pt x="212" y="11"/>
                    </a:lnTo>
                    <a:lnTo>
                      <a:pt x="212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10" name="Freeform 61"/>
              <p:cNvSpPr>
                <a:spLocks/>
              </p:cNvSpPr>
              <p:nvPr/>
            </p:nvSpPr>
            <p:spPr bwMode="auto">
              <a:xfrm>
                <a:off x="4220" y="2174"/>
                <a:ext cx="44" cy="18"/>
              </a:xfrm>
              <a:custGeom>
                <a:avLst/>
                <a:gdLst>
                  <a:gd name="T0" fmla="*/ 0 w 206"/>
                  <a:gd name="T1" fmla="*/ 0 h 88"/>
                  <a:gd name="T2" fmla="*/ 0 w 206"/>
                  <a:gd name="T3" fmla="*/ 0 h 88"/>
                  <a:gd name="T4" fmla="*/ 0 w 206"/>
                  <a:gd name="T5" fmla="*/ 0 h 88"/>
                  <a:gd name="T6" fmla="*/ 0 w 206"/>
                  <a:gd name="T7" fmla="*/ 0 h 88"/>
                  <a:gd name="T8" fmla="*/ 0 w 206"/>
                  <a:gd name="T9" fmla="*/ 0 h 88"/>
                  <a:gd name="T10" fmla="*/ 0 w 206"/>
                  <a:gd name="T11" fmla="*/ 0 h 88"/>
                  <a:gd name="T12" fmla="*/ 0 w 206"/>
                  <a:gd name="T13" fmla="*/ 0 h 88"/>
                  <a:gd name="T14" fmla="*/ 0 w 206"/>
                  <a:gd name="T15" fmla="*/ 0 h 88"/>
                  <a:gd name="T16" fmla="*/ 0 w 206"/>
                  <a:gd name="T17" fmla="*/ 0 h 88"/>
                  <a:gd name="T18" fmla="*/ 0 w 206"/>
                  <a:gd name="T19" fmla="*/ 0 h 88"/>
                  <a:gd name="T20" fmla="*/ 0 w 206"/>
                  <a:gd name="T21" fmla="*/ 0 h 88"/>
                  <a:gd name="T22" fmla="*/ 0 w 206"/>
                  <a:gd name="T23" fmla="*/ 0 h 88"/>
                  <a:gd name="T24" fmla="*/ 0 w 206"/>
                  <a:gd name="T25" fmla="*/ 0 h 88"/>
                  <a:gd name="T26" fmla="*/ 0 w 206"/>
                  <a:gd name="T27" fmla="*/ 0 h 88"/>
                  <a:gd name="T28" fmla="*/ 0 w 206"/>
                  <a:gd name="T29" fmla="*/ 0 h 88"/>
                  <a:gd name="T30" fmla="*/ 0 w 206"/>
                  <a:gd name="T31" fmla="*/ 0 h 8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6" h="88">
                    <a:moveTo>
                      <a:pt x="204" y="8"/>
                    </a:moveTo>
                    <a:lnTo>
                      <a:pt x="202" y="3"/>
                    </a:lnTo>
                    <a:lnTo>
                      <a:pt x="199" y="2"/>
                    </a:lnTo>
                    <a:lnTo>
                      <a:pt x="195" y="0"/>
                    </a:lnTo>
                    <a:lnTo>
                      <a:pt x="190" y="2"/>
                    </a:lnTo>
                    <a:lnTo>
                      <a:pt x="6" y="74"/>
                    </a:lnTo>
                    <a:lnTo>
                      <a:pt x="4" y="75"/>
                    </a:lnTo>
                    <a:lnTo>
                      <a:pt x="3" y="77"/>
                    </a:lnTo>
                    <a:lnTo>
                      <a:pt x="1" y="78"/>
                    </a:lnTo>
                    <a:lnTo>
                      <a:pt x="0" y="80"/>
                    </a:lnTo>
                    <a:lnTo>
                      <a:pt x="29" y="88"/>
                    </a:lnTo>
                    <a:lnTo>
                      <a:pt x="199" y="22"/>
                    </a:lnTo>
                    <a:lnTo>
                      <a:pt x="202" y="19"/>
                    </a:lnTo>
                    <a:lnTo>
                      <a:pt x="204" y="16"/>
                    </a:lnTo>
                    <a:lnTo>
                      <a:pt x="206" y="11"/>
                    </a:lnTo>
                    <a:lnTo>
                      <a:pt x="20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11" name="Freeform 62"/>
              <p:cNvSpPr>
                <a:spLocks/>
              </p:cNvSpPr>
              <p:nvPr/>
            </p:nvSpPr>
            <p:spPr bwMode="auto">
              <a:xfrm>
                <a:off x="4265" y="2185"/>
                <a:ext cx="41" cy="19"/>
              </a:xfrm>
              <a:custGeom>
                <a:avLst/>
                <a:gdLst>
                  <a:gd name="T0" fmla="*/ 0 w 197"/>
                  <a:gd name="T1" fmla="*/ 0 h 96"/>
                  <a:gd name="T2" fmla="*/ 0 w 197"/>
                  <a:gd name="T3" fmla="*/ 0 h 96"/>
                  <a:gd name="T4" fmla="*/ 0 w 197"/>
                  <a:gd name="T5" fmla="*/ 0 h 96"/>
                  <a:gd name="T6" fmla="*/ 0 w 197"/>
                  <a:gd name="T7" fmla="*/ 0 h 96"/>
                  <a:gd name="T8" fmla="*/ 0 w 197"/>
                  <a:gd name="T9" fmla="*/ 0 h 96"/>
                  <a:gd name="T10" fmla="*/ 0 w 197"/>
                  <a:gd name="T11" fmla="*/ 0 h 96"/>
                  <a:gd name="T12" fmla="*/ 0 w 197"/>
                  <a:gd name="T13" fmla="*/ 0 h 96"/>
                  <a:gd name="T14" fmla="*/ 0 w 197"/>
                  <a:gd name="T15" fmla="*/ 0 h 96"/>
                  <a:gd name="T16" fmla="*/ 0 w 197"/>
                  <a:gd name="T17" fmla="*/ 0 h 96"/>
                  <a:gd name="T18" fmla="*/ 0 w 197"/>
                  <a:gd name="T19" fmla="*/ 0 h 96"/>
                  <a:gd name="T20" fmla="*/ 0 w 197"/>
                  <a:gd name="T21" fmla="*/ 0 h 96"/>
                  <a:gd name="T22" fmla="*/ 0 w 197"/>
                  <a:gd name="T23" fmla="*/ 0 h 96"/>
                  <a:gd name="T24" fmla="*/ 0 w 197"/>
                  <a:gd name="T25" fmla="*/ 0 h 96"/>
                  <a:gd name="T26" fmla="*/ 0 w 197"/>
                  <a:gd name="T27" fmla="*/ 0 h 96"/>
                  <a:gd name="T28" fmla="*/ 0 w 197"/>
                  <a:gd name="T29" fmla="*/ 0 h 96"/>
                  <a:gd name="T30" fmla="*/ 0 w 197"/>
                  <a:gd name="T31" fmla="*/ 0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97" h="96">
                    <a:moveTo>
                      <a:pt x="197" y="7"/>
                    </a:moveTo>
                    <a:lnTo>
                      <a:pt x="194" y="3"/>
                    </a:lnTo>
                    <a:lnTo>
                      <a:pt x="191" y="2"/>
                    </a:lnTo>
                    <a:lnTo>
                      <a:pt x="186" y="0"/>
                    </a:lnTo>
                    <a:lnTo>
                      <a:pt x="183" y="2"/>
                    </a:lnTo>
                    <a:lnTo>
                      <a:pt x="6" y="83"/>
                    </a:lnTo>
                    <a:lnTo>
                      <a:pt x="5" y="83"/>
                    </a:lnTo>
                    <a:lnTo>
                      <a:pt x="3" y="85"/>
                    </a:lnTo>
                    <a:lnTo>
                      <a:pt x="2" y="86"/>
                    </a:lnTo>
                    <a:lnTo>
                      <a:pt x="0" y="88"/>
                    </a:lnTo>
                    <a:lnTo>
                      <a:pt x="28" y="96"/>
                    </a:lnTo>
                    <a:lnTo>
                      <a:pt x="191" y="22"/>
                    </a:lnTo>
                    <a:lnTo>
                      <a:pt x="194" y="19"/>
                    </a:lnTo>
                    <a:lnTo>
                      <a:pt x="197" y="16"/>
                    </a:lnTo>
                    <a:lnTo>
                      <a:pt x="197" y="11"/>
                    </a:lnTo>
                    <a:lnTo>
                      <a:pt x="197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12" name="Freeform 63"/>
              <p:cNvSpPr>
                <a:spLocks/>
              </p:cNvSpPr>
              <p:nvPr/>
            </p:nvSpPr>
            <p:spPr bwMode="auto">
              <a:xfrm>
                <a:off x="4310" y="2196"/>
                <a:ext cx="39" cy="20"/>
              </a:xfrm>
              <a:custGeom>
                <a:avLst/>
                <a:gdLst>
                  <a:gd name="T0" fmla="*/ 0 w 189"/>
                  <a:gd name="T1" fmla="*/ 0 h 103"/>
                  <a:gd name="T2" fmla="*/ 0 w 189"/>
                  <a:gd name="T3" fmla="*/ 0 h 103"/>
                  <a:gd name="T4" fmla="*/ 0 w 189"/>
                  <a:gd name="T5" fmla="*/ 0 h 103"/>
                  <a:gd name="T6" fmla="*/ 0 w 189"/>
                  <a:gd name="T7" fmla="*/ 0 h 103"/>
                  <a:gd name="T8" fmla="*/ 0 w 189"/>
                  <a:gd name="T9" fmla="*/ 0 h 103"/>
                  <a:gd name="T10" fmla="*/ 0 w 189"/>
                  <a:gd name="T11" fmla="*/ 0 h 103"/>
                  <a:gd name="T12" fmla="*/ 0 w 189"/>
                  <a:gd name="T13" fmla="*/ 0 h 103"/>
                  <a:gd name="T14" fmla="*/ 0 w 189"/>
                  <a:gd name="T15" fmla="*/ 0 h 103"/>
                  <a:gd name="T16" fmla="*/ 0 w 189"/>
                  <a:gd name="T17" fmla="*/ 0 h 103"/>
                  <a:gd name="T18" fmla="*/ 0 w 189"/>
                  <a:gd name="T19" fmla="*/ 0 h 103"/>
                  <a:gd name="T20" fmla="*/ 0 w 189"/>
                  <a:gd name="T21" fmla="*/ 0 h 103"/>
                  <a:gd name="T22" fmla="*/ 0 w 189"/>
                  <a:gd name="T23" fmla="*/ 0 h 103"/>
                  <a:gd name="T24" fmla="*/ 0 w 189"/>
                  <a:gd name="T25" fmla="*/ 0 h 103"/>
                  <a:gd name="T26" fmla="*/ 0 w 189"/>
                  <a:gd name="T27" fmla="*/ 0 h 103"/>
                  <a:gd name="T28" fmla="*/ 0 w 189"/>
                  <a:gd name="T29" fmla="*/ 0 h 103"/>
                  <a:gd name="T30" fmla="*/ 0 w 189"/>
                  <a:gd name="T31" fmla="*/ 0 h 103"/>
                  <a:gd name="T32" fmla="*/ 0 w 189"/>
                  <a:gd name="T33" fmla="*/ 0 h 10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9" h="103">
                    <a:moveTo>
                      <a:pt x="187" y="5"/>
                    </a:moveTo>
                    <a:lnTo>
                      <a:pt x="184" y="2"/>
                    </a:lnTo>
                    <a:lnTo>
                      <a:pt x="181" y="0"/>
                    </a:lnTo>
                    <a:lnTo>
                      <a:pt x="176" y="0"/>
                    </a:lnTo>
                    <a:lnTo>
                      <a:pt x="173" y="0"/>
                    </a:lnTo>
                    <a:lnTo>
                      <a:pt x="4" y="89"/>
                    </a:lnTo>
                    <a:lnTo>
                      <a:pt x="3" y="91"/>
                    </a:lnTo>
                    <a:lnTo>
                      <a:pt x="1" y="92"/>
                    </a:lnTo>
                    <a:lnTo>
                      <a:pt x="0" y="94"/>
                    </a:lnTo>
                    <a:lnTo>
                      <a:pt x="0" y="95"/>
                    </a:lnTo>
                    <a:lnTo>
                      <a:pt x="26" y="103"/>
                    </a:lnTo>
                    <a:lnTo>
                      <a:pt x="183" y="20"/>
                    </a:lnTo>
                    <a:lnTo>
                      <a:pt x="186" y="17"/>
                    </a:lnTo>
                    <a:lnTo>
                      <a:pt x="187" y="14"/>
                    </a:lnTo>
                    <a:lnTo>
                      <a:pt x="189" y="9"/>
                    </a:lnTo>
                    <a:lnTo>
                      <a:pt x="187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13" name="Freeform 64"/>
              <p:cNvSpPr>
                <a:spLocks/>
              </p:cNvSpPr>
              <p:nvPr/>
            </p:nvSpPr>
            <p:spPr bwMode="auto">
              <a:xfrm>
                <a:off x="4354" y="2206"/>
                <a:ext cx="38" cy="23"/>
              </a:xfrm>
              <a:custGeom>
                <a:avLst/>
                <a:gdLst>
                  <a:gd name="T0" fmla="*/ 0 w 180"/>
                  <a:gd name="T1" fmla="*/ 0 h 111"/>
                  <a:gd name="T2" fmla="*/ 0 w 180"/>
                  <a:gd name="T3" fmla="*/ 0 h 111"/>
                  <a:gd name="T4" fmla="*/ 0 w 180"/>
                  <a:gd name="T5" fmla="*/ 0 h 111"/>
                  <a:gd name="T6" fmla="*/ 0 w 180"/>
                  <a:gd name="T7" fmla="*/ 0 h 111"/>
                  <a:gd name="T8" fmla="*/ 0 w 180"/>
                  <a:gd name="T9" fmla="*/ 0 h 111"/>
                  <a:gd name="T10" fmla="*/ 0 w 180"/>
                  <a:gd name="T11" fmla="*/ 0 h 111"/>
                  <a:gd name="T12" fmla="*/ 0 w 180"/>
                  <a:gd name="T13" fmla="*/ 0 h 111"/>
                  <a:gd name="T14" fmla="*/ 0 w 180"/>
                  <a:gd name="T15" fmla="*/ 0 h 111"/>
                  <a:gd name="T16" fmla="*/ 0 w 180"/>
                  <a:gd name="T17" fmla="*/ 0 h 111"/>
                  <a:gd name="T18" fmla="*/ 0 w 180"/>
                  <a:gd name="T19" fmla="*/ 0 h 111"/>
                  <a:gd name="T20" fmla="*/ 0 w 180"/>
                  <a:gd name="T21" fmla="*/ 0 h 111"/>
                  <a:gd name="T22" fmla="*/ 0 w 180"/>
                  <a:gd name="T23" fmla="*/ 0 h 111"/>
                  <a:gd name="T24" fmla="*/ 0 w 180"/>
                  <a:gd name="T25" fmla="*/ 0 h 111"/>
                  <a:gd name="T26" fmla="*/ 0 w 180"/>
                  <a:gd name="T27" fmla="*/ 0 h 111"/>
                  <a:gd name="T28" fmla="*/ 0 w 180"/>
                  <a:gd name="T29" fmla="*/ 0 h 111"/>
                  <a:gd name="T30" fmla="*/ 0 w 180"/>
                  <a:gd name="T31" fmla="*/ 0 h 111"/>
                  <a:gd name="T32" fmla="*/ 0 w 180"/>
                  <a:gd name="T33" fmla="*/ 0 h 1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0" h="111">
                    <a:moveTo>
                      <a:pt x="175" y="20"/>
                    </a:moveTo>
                    <a:lnTo>
                      <a:pt x="178" y="17"/>
                    </a:lnTo>
                    <a:lnTo>
                      <a:pt x="180" y="14"/>
                    </a:lnTo>
                    <a:lnTo>
                      <a:pt x="180" y="10"/>
                    </a:lnTo>
                    <a:lnTo>
                      <a:pt x="178" y="5"/>
                    </a:lnTo>
                    <a:lnTo>
                      <a:pt x="175" y="2"/>
                    </a:lnTo>
                    <a:lnTo>
                      <a:pt x="172" y="0"/>
                    </a:lnTo>
                    <a:lnTo>
                      <a:pt x="168" y="0"/>
                    </a:lnTo>
                    <a:lnTo>
                      <a:pt x="165" y="2"/>
                    </a:lnTo>
                    <a:lnTo>
                      <a:pt x="5" y="97"/>
                    </a:lnTo>
                    <a:lnTo>
                      <a:pt x="3" y="99"/>
                    </a:lnTo>
                    <a:lnTo>
                      <a:pt x="2" y="100"/>
                    </a:lnTo>
                    <a:lnTo>
                      <a:pt x="0" y="102"/>
                    </a:lnTo>
                    <a:lnTo>
                      <a:pt x="0" y="103"/>
                    </a:lnTo>
                    <a:lnTo>
                      <a:pt x="23" y="111"/>
                    </a:lnTo>
                    <a:lnTo>
                      <a:pt x="175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14" name="Freeform 65"/>
              <p:cNvSpPr>
                <a:spLocks/>
              </p:cNvSpPr>
              <p:nvPr/>
            </p:nvSpPr>
            <p:spPr bwMode="auto">
              <a:xfrm>
                <a:off x="4353" y="1933"/>
                <a:ext cx="46" cy="5"/>
              </a:xfrm>
              <a:custGeom>
                <a:avLst/>
                <a:gdLst>
                  <a:gd name="T0" fmla="*/ 0 w 218"/>
                  <a:gd name="T1" fmla="*/ 0 h 27"/>
                  <a:gd name="T2" fmla="*/ 0 w 218"/>
                  <a:gd name="T3" fmla="*/ 0 h 27"/>
                  <a:gd name="T4" fmla="*/ 0 w 218"/>
                  <a:gd name="T5" fmla="*/ 0 h 27"/>
                  <a:gd name="T6" fmla="*/ 0 w 218"/>
                  <a:gd name="T7" fmla="*/ 0 h 27"/>
                  <a:gd name="T8" fmla="*/ 0 w 218"/>
                  <a:gd name="T9" fmla="*/ 0 h 27"/>
                  <a:gd name="T10" fmla="*/ 0 w 218"/>
                  <a:gd name="T11" fmla="*/ 0 h 27"/>
                  <a:gd name="T12" fmla="*/ 0 w 218"/>
                  <a:gd name="T13" fmla="*/ 0 h 27"/>
                  <a:gd name="T14" fmla="*/ 0 w 218"/>
                  <a:gd name="T15" fmla="*/ 0 h 27"/>
                  <a:gd name="T16" fmla="*/ 0 w 218"/>
                  <a:gd name="T17" fmla="*/ 0 h 27"/>
                  <a:gd name="T18" fmla="*/ 0 w 218"/>
                  <a:gd name="T19" fmla="*/ 0 h 27"/>
                  <a:gd name="T20" fmla="*/ 0 w 218"/>
                  <a:gd name="T21" fmla="*/ 0 h 27"/>
                  <a:gd name="T22" fmla="*/ 0 w 218"/>
                  <a:gd name="T23" fmla="*/ 0 h 27"/>
                  <a:gd name="T24" fmla="*/ 0 w 218"/>
                  <a:gd name="T25" fmla="*/ 0 h 27"/>
                  <a:gd name="T26" fmla="*/ 0 w 218"/>
                  <a:gd name="T27" fmla="*/ 0 h 27"/>
                  <a:gd name="T28" fmla="*/ 0 w 218"/>
                  <a:gd name="T29" fmla="*/ 0 h 27"/>
                  <a:gd name="T30" fmla="*/ 0 w 218"/>
                  <a:gd name="T31" fmla="*/ 0 h 27"/>
                  <a:gd name="T32" fmla="*/ 0 w 218"/>
                  <a:gd name="T33" fmla="*/ 0 h 27"/>
                  <a:gd name="T34" fmla="*/ 0 w 218"/>
                  <a:gd name="T35" fmla="*/ 0 h 27"/>
                  <a:gd name="T36" fmla="*/ 0 w 218"/>
                  <a:gd name="T37" fmla="*/ 0 h 2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18" h="27">
                    <a:moveTo>
                      <a:pt x="207" y="0"/>
                    </a:moveTo>
                    <a:lnTo>
                      <a:pt x="9" y="7"/>
                    </a:lnTo>
                    <a:lnTo>
                      <a:pt x="6" y="8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2"/>
                    </a:lnTo>
                    <a:lnTo>
                      <a:pt x="3" y="25"/>
                    </a:lnTo>
                    <a:lnTo>
                      <a:pt x="6" y="27"/>
                    </a:lnTo>
                    <a:lnTo>
                      <a:pt x="11" y="27"/>
                    </a:lnTo>
                    <a:lnTo>
                      <a:pt x="207" y="22"/>
                    </a:lnTo>
                    <a:lnTo>
                      <a:pt x="212" y="20"/>
                    </a:lnTo>
                    <a:lnTo>
                      <a:pt x="215" y="19"/>
                    </a:lnTo>
                    <a:lnTo>
                      <a:pt x="217" y="16"/>
                    </a:lnTo>
                    <a:lnTo>
                      <a:pt x="218" y="11"/>
                    </a:lnTo>
                    <a:lnTo>
                      <a:pt x="217" y="7"/>
                    </a:lnTo>
                    <a:lnTo>
                      <a:pt x="215" y="4"/>
                    </a:lnTo>
                    <a:lnTo>
                      <a:pt x="212" y="2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15" name="Freeform 66"/>
              <p:cNvSpPr>
                <a:spLocks/>
              </p:cNvSpPr>
              <p:nvPr/>
            </p:nvSpPr>
            <p:spPr bwMode="auto">
              <a:xfrm>
                <a:off x="4350" y="1950"/>
                <a:ext cx="32" cy="14"/>
              </a:xfrm>
              <a:custGeom>
                <a:avLst/>
                <a:gdLst>
                  <a:gd name="T0" fmla="*/ 0 w 155"/>
                  <a:gd name="T1" fmla="*/ 0 h 70"/>
                  <a:gd name="T2" fmla="*/ 0 w 155"/>
                  <a:gd name="T3" fmla="*/ 0 h 70"/>
                  <a:gd name="T4" fmla="*/ 0 w 155"/>
                  <a:gd name="T5" fmla="*/ 0 h 70"/>
                  <a:gd name="T6" fmla="*/ 0 w 155"/>
                  <a:gd name="T7" fmla="*/ 0 h 70"/>
                  <a:gd name="T8" fmla="*/ 0 w 155"/>
                  <a:gd name="T9" fmla="*/ 0 h 70"/>
                  <a:gd name="T10" fmla="*/ 0 w 155"/>
                  <a:gd name="T11" fmla="*/ 0 h 70"/>
                  <a:gd name="T12" fmla="*/ 0 w 155"/>
                  <a:gd name="T13" fmla="*/ 0 h 70"/>
                  <a:gd name="T14" fmla="*/ 0 w 155"/>
                  <a:gd name="T15" fmla="*/ 0 h 70"/>
                  <a:gd name="T16" fmla="*/ 0 w 155"/>
                  <a:gd name="T17" fmla="*/ 0 h 70"/>
                  <a:gd name="T18" fmla="*/ 0 w 155"/>
                  <a:gd name="T19" fmla="*/ 0 h 70"/>
                  <a:gd name="T20" fmla="*/ 0 w 155"/>
                  <a:gd name="T21" fmla="*/ 0 h 70"/>
                  <a:gd name="T22" fmla="*/ 0 w 155"/>
                  <a:gd name="T23" fmla="*/ 0 h 70"/>
                  <a:gd name="T24" fmla="*/ 0 w 155"/>
                  <a:gd name="T25" fmla="*/ 0 h 70"/>
                  <a:gd name="T26" fmla="*/ 0 w 155"/>
                  <a:gd name="T27" fmla="*/ 0 h 70"/>
                  <a:gd name="T28" fmla="*/ 0 w 155"/>
                  <a:gd name="T29" fmla="*/ 0 h 70"/>
                  <a:gd name="T30" fmla="*/ 0 w 155"/>
                  <a:gd name="T31" fmla="*/ 0 h 70"/>
                  <a:gd name="T32" fmla="*/ 0 w 155"/>
                  <a:gd name="T33" fmla="*/ 0 h 70"/>
                  <a:gd name="T34" fmla="*/ 0 w 155"/>
                  <a:gd name="T35" fmla="*/ 0 h 70"/>
                  <a:gd name="T36" fmla="*/ 0 w 155"/>
                  <a:gd name="T37" fmla="*/ 0 h 70"/>
                  <a:gd name="T38" fmla="*/ 0 w 155"/>
                  <a:gd name="T39" fmla="*/ 0 h 70"/>
                  <a:gd name="T40" fmla="*/ 0 w 155"/>
                  <a:gd name="T41" fmla="*/ 0 h 70"/>
                  <a:gd name="T42" fmla="*/ 0 w 155"/>
                  <a:gd name="T43" fmla="*/ 0 h 70"/>
                  <a:gd name="T44" fmla="*/ 0 w 155"/>
                  <a:gd name="T45" fmla="*/ 0 h 7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55" h="70">
                    <a:moveTo>
                      <a:pt x="148" y="48"/>
                    </a:moveTo>
                    <a:lnTo>
                      <a:pt x="148" y="48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6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6"/>
                    </a:lnTo>
                    <a:lnTo>
                      <a:pt x="3" y="19"/>
                    </a:lnTo>
                    <a:lnTo>
                      <a:pt x="8" y="20"/>
                    </a:lnTo>
                    <a:lnTo>
                      <a:pt x="142" y="68"/>
                    </a:lnTo>
                    <a:lnTo>
                      <a:pt x="145" y="70"/>
                    </a:lnTo>
                    <a:lnTo>
                      <a:pt x="149" y="68"/>
                    </a:lnTo>
                    <a:lnTo>
                      <a:pt x="152" y="67"/>
                    </a:lnTo>
                    <a:lnTo>
                      <a:pt x="155" y="62"/>
                    </a:lnTo>
                    <a:lnTo>
                      <a:pt x="155" y="59"/>
                    </a:lnTo>
                    <a:lnTo>
                      <a:pt x="154" y="54"/>
                    </a:lnTo>
                    <a:lnTo>
                      <a:pt x="152" y="51"/>
                    </a:lnTo>
                    <a:lnTo>
                      <a:pt x="148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16" name="Freeform 67"/>
              <p:cNvSpPr>
                <a:spLocks/>
              </p:cNvSpPr>
              <p:nvPr/>
            </p:nvSpPr>
            <p:spPr bwMode="auto">
              <a:xfrm>
                <a:off x="4152" y="2027"/>
                <a:ext cx="227" cy="24"/>
              </a:xfrm>
              <a:custGeom>
                <a:avLst/>
                <a:gdLst>
                  <a:gd name="T0" fmla="*/ 0 w 1084"/>
                  <a:gd name="T1" fmla="*/ 0 h 117"/>
                  <a:gd name="T2" fmla="*/ 0 w 1084"/>
                  <a:gd name="T3" fmla="*/ 0 h 117"/>
                  <a:gd name="T4" fmla="*/ 0 w 1084"/>
                  <a:gd name="T5" fmla="*/ 0 h 117"/>
                  <a:gd name="T6" fmla="*/ 0 w 1084"/>
                  <a:gd name="T7" fmla="*/ 0 h 117"/>
                  <a:gd name="T8" fmla="*/ 0 w 1084"/>
                  <a:gd name="T9" fmla="*/ 0 h 117"/>
                  <a:gd name="T10" fmla="*/ 0 w 1084"/>
                  <a:gd name="T11" fmla="*/ 0 h 117"/>
                  <a:gd name="T12" fmla="*/ 0 w 1084"/>
                  <a:gd name="T13" fmla="*/ 0 h 117"/>
                  <a:gd name="T14" fmla="*/ 0 w 1084"/>
                  <a:gd name="T15" fmla="*/ 0 h 117"/>
                  <a:gd name="T16" fmla="*/ 0 w 1084"/>
                  <a:gd name="T17" fmla="*/ 0 h 117"/>
                  <a:gd name="T18" fmla="*/ 0 w 1084"/>
                  <a:gd name="T19" fmla="*/ 0 h 117"/>
                  <a:gd name="T20" fmla="*/ 0 w 1084"/>
                  <a:gd name="T21" fmla="*/ 0 h 117"/>
                  <a:gd name="T22" fmla="*/ 0 w 1084"/>
                  <a:gd name="T23" fmla="*/ 0 h 117"/>
                  <a:gd name="T24" fmla="*/ 0 w 1084"/>
                  <a:gd name="T25" fmla="*/ 0 h 117"/>
                  <a:gd name="T26" fmla="*/ 0 w 1084"/>
                  <a:gd name="T27" fmla="*/ 0 h 117"/>
                  <a:gd name="T28" fmla="*/ 0 w 1084"/>
                  <a:gd name="T29" fmla="*/ 0 h 117"/>
                  <a:gd name="T30" fmla="*/ 0 w 1084"/>
                  <a:gd name="T31" fmla="*/ 0 h 117"/>
                  <a:gd name="T32" fmla="*/ 0 w 1084"/>
                  <a:gd name="T33" fmla="*/ 0 h 117"/>
                  <a:gd name="T34" fmla="*/ 0 w 1084"/>
                  <a:gd name="T35" fmla="*/ 0 h 117"/>
                  <a:gd name="T36" fmla="*/ 0 w 1084"/>
                  <a:gd name="T37" fmla="*/ 0 h 117"/>
                  <a:gd name="T38" fmla="*/ 0 w 1084"/>
                  <a:gd name="T39" fmla="*/ 0 h 117"/>
                  <a:gd name="T40" fmla="*/ 0 w 1084"/>
                  <a:gd name="T41" fmla="*/ 0 h 117"/>
                  <a:gd name="T42" fmla="*/ 0 w 1084"/>
                  <a:gd name="T43" fmla="*/ 0 h 117"/>
                  <a:gd name="T44" fmla="*/ 0 w 1084"/>
                  <a:gd name="T45" fmla="*/ 0 h 117"/>
                  <a:gd name="T46" fmla="*/ 0 w 1084"/>
                  <a:gd name="T47" fmla="*/ 0 h 117"/>
                  <a:gd name="T48" fmla="*/ 0 w 1084"/>
                  <a:gd name="T49" fmla="*/ 0 h 117"/>
                  <a:gd name="T50" fmla="*/ 0 w 1084"/>
                  <a:gd name="T51" fmla="*/ 0 h 117"/>
                  <a:gd name="T52" fmla="*/ 0 w 1084"/>
                  <a:gd name="T53" fmla="*/ 0 h 117"/>
                  <a:gd name="T54" fmla="*/ 0 w 1084"/>
                  <a:gd name="T55" fmla="*/ 0 h 117"/>
                  <a:gd name="T56" fmla="*/ 0 w 1084"/>
                  <a:gd name="T57" fmla="*/ 0 h 117"/>
                  <a:gd name="T58" fmla="*/ 0 w 1084"/>
                  <a:gd name="T59" fmla="*/ 0 h 117"/>
                  <a:gd name="T60" fmla="*/ 0 w 1084"/>
                  <a:gd name="T61" fmla="*/ 0 h 117"/>
                  <a:gd name="T62" fmla="*/ 0 w 1084"/>
                  <a:gd name="T63" fmla="*/ 0 h 117"/>
                  <a:gd name="T64" fmla="*/ 0 w 1084"/>
                  <a:gd name="T65" fmla="*/ 0 h 117"/>
                  <a:gd name="T66" fmla="*/ 0 w 1084"/>
                  <a:gd name="T67" fmla="*/ 0 h 117"/>
                  <a:gd name="T68" fmla="*/ 0 w 1084"/>
                  <a:gd name="T69" fmla="*/ 0 h 117"/>
                  <a:gd name="T70" fmla="*/ 0 w 1084"/>
                  <a:gd name="T71" fmla="*/ 0 h 117"/>
                  <a:gd name="T72" fmla="*/ 0 w 1084"/>
                  <a:gd name="T73" fmla="*/ 0 h 117"/>
                  <a:gd name="T74" fmla="*/ 0 w 1084"/>
                  <a:gd name="T75" fmla="*/ 0 h 117"/>
                  <a:gd name="T76" fmla="*/ 0 w 1084"/>
                  <a:gd name="T77" fmla="*/ 0 h 117"/>
                  <a:gd name="T78" fmla="*/ 0 w 1084"/>
                  <a:gd name="T79" fmla="*/ 0 h 117"/>
                  <a:gd name="T80" fmla="*/ 0 w 1084"/>
                  <a:gd name="T81" fmla="*/ 0 h 117"/>
                  <a:gd name="T82" fmla="*/ 0 w 1084"/>
                  <a:gd name="T83" fmla="*/ 0 h 117"/>
                  <a:gd name="T84" fmla="*/ 0 w 1084"/>
                  <a:gd name="T85" fmla="*/ 0 h 117"/>
                  <a:gd name="T86" fmla="*/ 0 w 1084"/>
                  <a:gd name="T87" fmla="*/ 0 h 117"/>
                  <a:gd name="T88" fmla="*/ 0 w 1084"/>
                  <a:gd name="T89" fmla="*/ 0 h 117"/>
                  <a:gd name="T90" fmla="*/ 0 w 1084"/>
                  <a:gd name="T91" fmla="*/ 0 h 117"/>
                  <a:gd name="T92" fmla="*/ 0 w 1084"/>
                  <a:gd name="T93" fmla="*/ 0 h 117"/>
                  <a:gd name="T94" fmla="*/ 0 w 1084"/>
                  <a:gd name="T95" fmla="*/ 0 h 117"/>
                  <a:gd name="T96" fmla="*/ 0 w 1084"/>
                  <a:gd name="T97" fmla="*/ 0 h 117"/>
                  <a:gd name="T98" fmla="*/ 0 w 1084"/>
                  <a:gd name="T99" fmla="*/ 0 h 117"/>
                  <a:gd name="T100" fmla="*/ 0 w 1084"/>
                  <a:gd name="T101" fmla="*/ 0 h 117"/>
                  <a:gd name="T102" fmla="*/ 0 w 1084"/>
                  <a:gd name="T103" fmla="*/ 0 h 1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084" h="117">
                    <a:moveTo>
                      <a:pt x="200" y="108"/>
                    </a:moveTo>
                    <a:lnTo>
                      <a:pt x="221" y="102"/>
                    </a:lnTo>
                    <a:lnTo>
                      <a:pt x="244" y="96"/>
                    </a:lnTo>
                    <a:lnTo>
                      <a:pt x="266" y="88"/>
                    </a:lnTo>
                    <a:lnTo>
                      <a:pt x="287" y="82"/>
                    </a:lnTo>
                    <a:lnTo>
                      <a:pt x="310" y="76"/>
                    </a:lnTo>
                    <a:lnTo>
                      <a:pt x="332" y="69"/>
                    </a:lnTo>
                    <a:lnTo>
                      <a:pt x="353" y="63"/>
                    </a:lnTo>
                    <a:lnTo>
                      <a:pt x="375" y="59"/>
                    </a:lnTo>
                    <a:lnTo>
                      <a:pt x="396" y="54"/>
                    </a:lnTo>
                    <a:lnTo>
                      <a:pt x="418" y="51"/>
                    </a:lnTo>
                    <a:lnTo>
                      <a:pt x="438" y="49"/>
                    </a:lnTo>
                    <a:lnTo>
                      <a:pt x="459" y="49"/>
                    </a:lnTo>
                    <a:lnTo>
                      <a:pt x="479" y="49"/>
                    </a:lnTo>
                    <a:lnTo>
                      <a:pt x="501" y="53"/>
                    </a:lnTo>
                    <a:lnTo>
                      <a:pt x="521" y="57"/>
                    </a:lnTo>
                    <a:lnTo>
                      <a:pt x="541" y="65"/>
                    </a:lnTo>
                    <a:lnTo>
                      <a:pt x="564" y="76"/>
                    </a:lnTo>
                    <a:lnTo>
                      <a:pt x="585" y="86"/>
                    </a:lnTo>
                    <a:lnTo>
                      <a:pt x="608" y="97"/>
                    </a:lnTo>
                    <a:lnTo>
                      <a:pt x="630" y="106"/>
                    </a:lnTo>
                    <a:lnTo>
                      <a:pt x="653" y="114"/>
                    </a:lnTo>
                    <a:lnTo>
                      <a:pt x="676" y="117"/>
                    </a:lnTo>
                    <a:lnTo>
                      <a:pt x="699" y="117"/>
                    </a:lnTo>
                    <a:lnTo>
                      <a:pt x="722" y="112"/>
                    </a:lnTo>
                    <a:lnTo>
                      <a:pt x="743" y="106"/>
                    </a:lnTo>
                    <a:lnTo>
                      <a:pt x="766" y="100"/>
                    </a:lnTo>
                    <a:lnTo>
                      <a:pt x="788" y="92"/>
                    </a:lnTo>
                    <a:lnTo>
                      <a:pt x="811" y="86"/>
                    </a:lnTo>
                    <a:lnTo>
                      <a:pt x="834" y="80"/>
                    </a:lnTo>
                    <a:lnTo>
                      <a:pt x="857" y="74"/>
                    </a:lnTo>
                    <a:lnTo>
                      <a:pt x="880" y="69"/>
                    </a:lnTo>
                    <a:lnTo>
                      <a:pt x="902" y="65"/>
                    </a:lnTo>
                    <a:lnTo>
                      <a:pt x="925" y="60"/>
                    </a:lnTo>
                    <a:lnTo>
                      <a:pt x="948" y="59"/>
                    </a:lnTo>
                    <a:lnTo>
                      <a:pt x="971" y="57"/>
                    </a:lnTo>
                    <a:lnTo>
                      <a:pt x="992" y="57"/>
                    </a:lnTo>
                    <a:lnTo>
                      <a:pt x="1015" y="59"/>
                    </a:lnTo>
                    <a:lnTo>
                      <a:pt x="1038" y="63"/>
                    </a:lnTo>
                    <a:lnTo>
                      <a:pt x="1060" y="69"/>
                    </a:lnTo>
                    <a:lnTo>
                      <a:pt x="1081" y="77"/>
                    </a:lnTo>
                    <a:lnTo>
                      <a:pt x="1084" y="0"/>
                    </a:lnTo>
                    <a:lnTo>
                      <a:pt x="0" y="22"/>
                    </a:lnTo>
                    <a:lnTo>
                      <a:pt x="11" y="85"/>
                    </a:lnTo>
                    <a:lnTo>
                      <a:pt x="32" y="94"/>
                    </a:lnTo>
                    <a:lnTo>
                      <a:pt x="55" y="103"/>
                    </a:lnTo>
                    <a:lnTo>
                      <a:pt x="78" y="108"/>
                    </a:lnTo>
                    <a:lnTo>
                      <a:pt x="101" y="112"/>
                    </a:lnTo>
                    <a:lnTo>
                      <a:pt x="126" y="114"/>
                    </a:lnTo>
                    <a:lnTo>
                      <a:pt x="151" y="114"/>
                    </a:lnTo>
                    <a:lnTo>
                      <a:pt x="175" y="112"/>
                    </a:lnTo>
                    <a:lnTo>
                      <a:pt x="200" y="108"/>
                    </a:lnTo>
                    <a:close/>
                  </a:path>
                </a:pathLst>
              </a:custGeom>
              <a:solidFill>
                <a:srgbClr val="3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17" name="Freeform 68"/>
              <p:cNvSpPr>
                <a:spLocks/>
              </p:cNvSpPr>
              <p:nvPr/>
            </p:nvSpPr>
            <p:spPr bwMode="auto">
              <a:xfrm>
                <a:off x="4420" y="2025"/>
                <a:ext cx="94" cy="41"/>
              </a:xfrm>
              <a:custGeom>
                <a:avLst/>
                <a:gdLst>
                  <a:gd name="T0" fmla="*/ 0 w 448"/>
                  <a:gd name="T1" fmla="*/ 0 h 203"/>
                  <a:gd name="T2" fmla="*/ 0 w 448"/>
                  <a:gd name="T3" fmla="*/ 0 h 203"/>
                  <a:gd name="T4" fmla="*/ 0 w 448"/>
                  <a:gd name="T5" fmla="*/ 0 h 203"/>
                  <a:gd name="T6" fmla="*/ 0 w 448"/>
                  <a:gd name="T7" fmla="*/ 0 h 203"/>
                  <a:gd name="T8" fmla="*/ 0 w 448"/>
                  <a:gd name="T9" fmla="*/ 0 h 203"/>
                  <a:gd name="T10" fmla="*/ 0 w 448"/>
                  <a:gd name="T11" fmla="*/ 0 h 203"/>
                  <a:gd name="T12" fmla="*/ 0 w 448"/>
                  <a:gd name="T13" fmla="*/ 0 h 203"/>
                  <a:gd name="T14" fmla="*/ 0 w 448"/>
                  <a:gd name="T15" fmla="*/ 0 h 203"/>
                  <a:gd name="T16" fmla="*/ 0 w 448"/>
                  <a:gd name="T17" fmla="*/ 0 h 203"/>
                  <a:gd name="T18" fmla="*/ 0 w 448"/>
                  <a:gd name="T19" fmla="*/ 0 h 203"/>
                  <a:gd name="T20" fmla="*/ 0 w 448"/>
                  <a:gd name="T21" fmla="*/ 0 h 203"/>
                  <a:gd name="T22" fmla="*/ 0 w 448"/>
                  <a:gd name="T23" fmla="*/ 0 h 203"/>
                  <a:gd name="T24" fmla="*/ 0 w 448"/>
                  <a:gd name="T25" fmla="*/ 0 h 203"/>
                  <a:gd name="T26" fmla="*/ 0 w 448"/>
                  <a:gd name="T27" fmla="*/ 0 h 203"/>
                  <a:gd name="T28" fmla="*/ 0 w 448"/>
                  <a:gd name="T29" fmla="*/ 0 h 203"/>
                  <a:gd name="T30" fmla="*/ 0 w 448"/>
                  <a:gd name="T31" fmla="*/ 0 h 203"/>
                  <a:gd name="T32" fmla="*/ 0 w 448"/>
                  <a:gd name="T33" fmla="*/ 0 h 203"/>
                  <a:gd name="T34" fmla="*/ 0 w 448"/>
                  <a:gd name="T35" fmla="*/ 0 h 203"/>
                  <a:gd name="T36" fmla="*/ 0 w 448"/>
                  <a:gd name="T37" fmla="*/ 0 h 203"/>
                  <a:gd name="T38" fmla="*/ 0 w 448"/>
                  <a:gd name="T39" fmla="*/ 0 h 203"/>
                  <a:gd name="T40" fmla="*/ 0 w 448"/>
                  <a:gd name="T41" fmla="*/ 0 h 203"/>
                  <a:gd name="T42" fmla="*/ 0 w 448"/>
                  <a:gd name="T43" fmla="*/ 0 h 203"/>
                  <a:gd name="T44" fmla="*/ 0 w 448"/>
                  <a:gd name="T45" fmla="*/ 0 h 203"/>
                  <a:gd name="T46" fmla="*/ 0 w 448"/>
                  <a:gd name="T47" fmla="*/ 0 h 203"/>
                  <a:gd name="T48" fmla="*/ 0 w 448"/>
                  <a:gd name="T49" fmla="*/ 0 h 203"/>
                  <a:gd name="T50" fmla="*/ 0 w 448"/>
                  <a:gd name="T51" fmla="*/ 0 h 203"/>
                  <a:gd name="T52" fmla="*/ 0 w 448"/>
                  <a:gd name="T53" fmla="*/ 0 h 203"/>
                  <a:gd name="T54" fmla="*/ 0 w 448"/>
                  <a:gd name="T55" fmla="*/ 0 h 203"/>
                  <a:gd name="T56" fmla="*/ 0 w 448"/>
                  <a:gd name="T57" fmla="*/ 0 h 203"/>
                  <a:gd name="T58" fmla="*/ 0 w 448"/>
                  <a:gd name="T59" fmla="*/ 0 h 203"/>
                  <a:gd name="T60" fmla="*/ 0 w 448"/>
                  <a:gd name="T61" fmla="*/ 0 h 203"/>
                  <a:gd name="T62" fmla="*/ 0 w 448"/>
                  <a:gd name="T63" fmla="*/ 0 h 203"/>
                  <a:gd name="T64" fmla="*/ 0 w 448"/>
                  <a:gd name="T65" fmla="*/ 0 h 203"/>
                  <a:gd name="T66" fmla="*/ 0 w 448"/>
                  <a:gd name="T67" fmla="*/ 0 h 203"/>
                  <a:gd name="T68" fmla="*/ 0 w 448"/>
                  <a:gd name="T69" fmla="*/ 0 h 203"/>
                  <a:gd name="T70" fmla="*/ 0 w 448"/>
                  <a:gd name="T71" fmla="*/ 0 h 20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48" h="203">
                    <a:moveTo>
                      <a:pt x="104" y="114"/>
                    </a:moveTo>
                    <a:lnTo>
                      <a:pt x="116" y="131"/>
                    </a:lnTo>
                    <a:lnTo>
                      <a:pt x="130" y="144"/>
                    </a:lnTo>
                    <a:lnTo>
                      <a:pt x="146" y="157"/>
                    </a:lnTo>
                    <a:lnTo>
                      <a:pt x="161" y="166"/>
                    </a:lnTo>
                    <a:lnTo>
                      <a:pt x="178" y="172"/>
                    </a:lnTo>
                    <a:lnTo>
                      <a:pt x="195" y="177"/>
                    </a:lnTo>
                    <a:lnTo>
                      <a:pt x="212" y="180"/>
                    </a:lnTo>
                    <a:lnTo>
                      <a:pt x="230" y="181"/>
                    </a:lnTo>
                    <a:lnTo>
                      <a:pt x="248" y="183"/>
                    </a:lnTo>
                    <a:lnTo>
                      <a:pt x="267" y="183"/>
                    </a:lnTo>
                    <a:lnTo>
                      <a:pt x="285" y="183"/>
                    </a:lnTo>
                    <a:lnTo>
                      <a:pt x="304" y="183"/>
                    </a:lnTo>
                    <a:lnTo>
                      <a:pt x="322" y="183"/>
                    </a:lnTo>
                    <a:lnTo>
                      <a:pt x="341" y="184"/>
                    </a:lnTo>
                    <a:lnTo>
                      <a:pt x="359" y="186"/>
                    </a:lnTo>
                    <a:lnTo>
                      <a:pt x="376" y="189"/>
                    </a:lnTo>
                    <a:lnTo>
                      <a:pt x="384" y="190"/>
                    </a:lnTo>
                    <a:lnTo>
                      <a:pt x="393" y="194"/>
                    </a:lnTo>
                    <a:lnTo>
                      <a:pt x="400" y="195"/>
                    </a:lnTo>
                    <a:lnTo>
                      <a:pt x="410" y="197"/>
                    </a:lnTo>
                    <a:lnTo>
                      <a:pt x="417" y="200"/>
                    </a:lnTo>
                    <a:lnTo>
                      <a:pt x="425" y="201"/>
                    </a:lnTo>
                    <a:lnTo>
                      <a:pt x="434" y="201"/>
                    </a:lnTo>
                    <a:lnTo>
                      <a:pt x="442" y="203"/>
                    </a:lnTo>
                    <a:lnTo>
                      <a:pt x="448" y="155"/>
                    </a:lnTo>
                    <a:lnTo>
                      <a:pt x="7" y="0"/>
                    </a:lnTo>
                    <a:lnTo>
                      <a:pt x="0" y="89"/>
                    </a:lnTo>
                    <a:lnTo>
                      <a:pt x="15" y="88"/>
                    </a:lnTo>
                    <a:lnTo>
                      <a:pt x="30" y="86"/>
                    </a:lnTo>
                    <a:lnTo>
                      <a:pt x="46" y="86"/>
                    </a:lnTo>
                    <a:lnTo>
                      <a:pt x="59" y="86"/>
                    </a:lnTo>
                    <a:lnTo>
                      <a:pt x="72" y="89"/>
                    </a:lnTo>
                    <a:lnTo>
                      <a:pt x="84" y="95"/>
                    </a:lnTo>
                    <a:lnTo>
                      <a:pt x="95" y="103"/>
                    </a:lnTo>
                    <a:lnTo>
                      <a:pt x="104" y="114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18" name="Freeform 69"/>
              <p:cNvSpPr>
                <a:spLocks/>
              </p:cNvSpPr>
              <p:nvPr/>
            </p:nvSpPr>
            <p:spPr bwMode="auto">
              <a:xfrm>
                <a:off x="4305" y="2117"/>
                <a:ext cx="38" cy="13"/>
              </a:xfrm>
              <a:custGeom>
                <a:avLst/>
                <a:gdLst>
                  <a:gd name="T0" fmla="*/ 0 w 176"/>
                  <a:gd name="T1" fmla="*/ 0 h 64"/>
                  <a:gd name="T2" fmla="*/ 0 w 176"/>
                  <a:gd name="T3" fmla="*/ 0 h 64"/>
                  <a:gd name="T4" fmla="*/ 0 w 176"/>
                  <a:gd name="T5" fmla="*/ 0 h 64"/>
                  <a:gd name="T6" fmla="*/ 0 w 176"/>
                  <a:gd name="T7" fmla="*/ 0 h 64"/>
                  <a:gd name="T8" fmla="*/ 0 w 176"/>
                  <a:gd name="T9" fmla="*/ 0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64">
                    <a:moveTo>
                      <a:pt x="3" y="0"/>
                    </a:moveTo>
                    <a:lnTo>
                      <a:pt x="0" y="24"/>
                    </a:lnTo>
                    <a:lnTo>
                      <a:pt x="176" y="64"/>
                    </a:lnTo>
                    <a:lnTo>
                      <a:pt x="173" y="2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19" name="Freeform 70"/>
              <p:cNvSpPr>
                <a:spLocks/>
              </p:cNvSpPr>
              <p:nvPr/>
            </p:nvSpPr>
            <p:spPr bwMode="auto">
              <a:xfrm>
                <a:off x="4208" y="2034"/>
                <a:ext cx="74" cy="27"/>
              </a:xfrm>
              <a:custGeom>
                <a:avLst/>
                <a:gdLst>
                  <a:gd name="T0" fmla="*/ 0 w 351"/>
                  <a:gd name="T1" fmla="*/ 0 h 132"/>
                  <a:gd name="T2" fmla="*/ 0 w 351"/>
                  <a:gd name="T3" fmla="*/ 0 h 132"/>
                  <a:gd name="T4" fmla="*/ 0 w 351"/>
                  <a:gd name="T5" fmla="*/ 0 h 132"/>
                  <a:gd name="T6" fmla="*/ 0 w 351"/>
                  <a:gd name="T7" fmla="*/ 0 h 132"/>
                  <a:gd name="T8" fmla="*/ 0 w 351"/>
                  <a:gd name="T9" fmla="*/ 0 h 132"/>
                  <a:gd name="T10" fmla="*/ 0 w 351"/>
                  <a:gd name="T11" fmla="*/ 0 h 132"/>
                  <a:gd name="T12" fmla="*/ 0 w 351"/>
                  <a:gd name="T13" fmla="*/ 0 h 132"/>
                  <a:gd name="T14" fmla="*/ 0 w 351"/>
                  <a:gd name="T15" fmla="*/ 0 h 132"/>
                  <a:gd name="T16" fmla="*/ 0 w 351"/>
                  <a:gd name="T17" fmla="*/ 0 h 132"/>
                  <a:gd name="T18" fmla="*/ 0 w 351"/>
                  <a:gd name="T19" fmla="*/ 0 h 132"/>
                  <a:gd name="T20" fmla="*/ 0 w 351"/>
                  <a:gd name="T21" fmla="*/ 0 h 132"/>
                  <a:gd name="T22" fmla="*/ 0 w 351"/>
                  <a:gd name="T23" fmla="*/ 0 h 132"/>
                  <a:gd name="T24" fmla="*/ 0 w 351"/>
                  <a:gd name="T25" fmla="*/ 0 h 132"/>
                  <a:gd name="T26" fmla="*/ 0 w 351"/>
                  <a:gd name="T27" fmla="*/ 0 h 132"/>
                  <a:gd name="T28" fmla="*/ 0 w 351"/>
                  <a:gd name="T29" fmla="*/ 0 h 132"/>
                  <a:gd name="T30" fmla="*/ 0 w 351"/>
                  <a:gd name="T31" fmla="*/ 0 h 132"/>
                  <a:gd name="T32" fmla="*/ 0 w 351"/>
                  <a:gd name="T33" fmla="*/ 0 h 132"/>
                  <a:gd name="T34" fmla="*/ 0 w 351"/>
                  <a:gd name="T35" fmla="*/ 0 h 132"/>
                  <a:gd name="T36" fmla="*/ 0 w 351"/>
                  <a:gd name="T37" fmla="*/ 0 h 132"/>
                  <a:gd name="T38" fmla="*/ 0 w 351"/>
                  <a:gd name="T39" fmla="*/ 0 h 132"/>
                  <a:gd name="T40" fmla="*/ 0 w 351"/>
                  <a:gd name="T41" fmla="*/ 0 h 132"/>
                  <a:gd name="T42" fmla="*/ 0 w 351"/>
                  <a:gd name="T43" fmla="*/ 0 h 132"/>
                  <a:gd name="T44" fmla="*/ 0 w 351"/>
                  <a:gd name="T45" fmla="*/ 0 h 132"/>
                  <a:gd name="T46" fmla="*/ 0 w 351"/>
                  <a:gd name="T47" fmla="*/ 0 h 132"/>
                  <a:gd name="T48" fmla="*/ 0 w 351"/>
                  <a:gd name="T49" fmla="*/ 0 h 132"/>
                  <a:gd name="T50" fmla="*/ 0 w 351"/>
                  <a:gd name="T51" fmla="*/ 0 h 132"/>
                  <a:gd name="T52" fmla="*/ 0 w 351"/>
                  <a:gd name="T53" fmla="*/ 0 h 132"/>
                  <a:gd name="T54" fmla="*/ 0 w 351"/>
                  <a:gd name="T55" fmla="*/ 0 h 132"/>
                  <a:gd name="T56" fmla="*/ 0 w 351"/>
                  <a:gd name="T57" fmla="*/ 0 h 132"/>
                  <a:gd name="T58" fmla="*/ 0 w 351"/>
                  <a:gd name="T59" fmla="*/ 0 h 132"/>
                  <a:gd name="T60" fmla="*/ 0 w 351"/>
                  <a:gd name="T61" fmla="*/ 0 h 132"/>
                  <a:gd name="T62" fmla="*/ 0 w 351"/>
                  <a:gd name="T63" fmla="*/ 0 h 132"/>
                  <a:gd name="T64" fmla="*/ 0 w 351"/>
                  <a:gd name="T65" fmla="*/ 0 h 132"/>
                  <a:gd name="T66" fmla="*/ 0 w 351"/>
                  <a:gd name="T67" fmla="*/ 0 h 132"/>
                  <a:gd name="T68" fmla="*/ 0 w 351"/>
                  <a:gd name="T69" fmla="*/ 0 h 132"/>
                  <a:gd name="T70" fmla="*/ 0 w 351"/>
                  <a:gd name="T71" fmla="*/ 0 h 132"/>
                  <a:gd name="T72" fmla="*/ 0 w 351"/>
                  <a:gd name="T73" fmla="*/ 0 h 13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51" h="132">
                    <a:moveTo>
                      <a:pt x="169" y="129"/>
                    </a:moveTo>
                    <a:lnTo>
                      <a:pt x="197" y="131"/>
                    </a:lnTo>
                    <a:lnTo>
                      <a:pt x="223" y="132"/>
                    </a:lnTo>
                    <a:lnTo>
                      <a:pt x="249" y="131"/>
                    </a:lnTo>
                    <a:lnTo>
                      <a:pt x="272" y="129"/>
                    </a:lnTo>
                    <a:lnTo>
                      <a:pt x="292" y="126"/>
                    </a:lnTo>
                    <a:lnTo>
                      <a:pt x="311" y="121"/>
                    </a:lnTo>
                    <a:lnTo>
                      <a:pt x="326" y="115"/>
                    </a:lnTo>
                    <a:lnTo>
                      <a:pt x="338" y="108"/>
                    </a:lnTo>
                    <a:lnTo>
                      <a:pt x="347" y="97"/>
                    </a:lnTo>
                    <a:lnTo>
                      <a:pt x="351" y="85"/>
                    </a:lnTo>
                    <a:lnTo>
                      <a:pt x="349" y="72"/>
                    </a:lnTo>
                    <a:lnTo>
                      <a:pt x="343" y="60"/>
                    </a:lnTo>
                    <a:lnTo>
                      <a:pt x="334" y="51"/>
                    </a:lnTo>
                    <a:lnTo>
                      <a:pt x="320" y="42"/>
                    </a:lnTo>
                    <a:lnTo>
                      <a:pt x="303" y="32"/>
                    </a:lnTo>
                    <a:lnTo>
                      <a:pt x="283" y="25"/>
                    </a:lnTo>
                    <a:lnTo>
                      <a:pt x="261" y="17"/>
                    </a:lnTo>
                    <a:lnTo>
                      <a:pt x="237" y="11"/>
                    </a:lnTo>
                    <a:lnTo>
                      <a:pt x="211" y="6"/>
                    </a:lnTo>
                    <a:lnTo>
                      <a:pt x="183" y="3"/>
                    </a:lnTo>
                    <a:lnTo>
                      <a:pt x="151" y="0"/>
                    </a:lnTo>
                    <a:lnTo>
                      <a:pt x="119" y="0"/>
                    </a:lnTo>
                    <a:lnTo>
                      <a:pt x="88" y="2"/>
                    </a:lnTo>
                    <a:lnTo>
                      <a:pt x="60" y="6"/>
                    </a:lnTo>
                    <a:lnTo>
                      <a:pt x="37" y="12"/>
                    </a:lnTo>
                    <a:lnTo>
                      <a:pt x="19" y="22"/>
                    </a:lnTo>
                    <a:lnTo>
                      <a:pt x="7" y="34"/>
                    </a:lnTo>
                    <a:lnTo>
                      <a:pt x="0" y="48"/>
                    </a:lnTo>
                    <a:lnTo>
                      <a:pt x="3" y="63"/>
                    </a:lnTo>
                    <a:lnTo>
                      <a:pt x="13" y="77"/>
                    </a:lnTo>
                    <a:lnTo>
                      <a:pt x="28" y="89"/>
                    </a:lnTo>
                    <a:lnTo>
                      <a:pt x="51" y="100"/>
                    </a:lnTo>
                    <a:lnTo>
                      <a:pt x="76" y="111"/>
                    </a:lnTo>
                    <a:lnTo>
                      <a:pt x="105" y="118"/>
                    </a:lnTo>
                    <a:lnTo>
                      <a:pt x="137" y="124"/>
                    </a:lnTo>
                    <a:lnTo>
                      <a:pt x="169" y="1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20" name="Freeform 71"/>
              <p:cNvSpPr>
                <a:spLocks/>
              </p:cNvSpPr>
              <p:nvPr/>
            </p:nvSpPr>
            <p:spPr bwMode="auto">
              <a:xfrm>
                <a:off x="4178" y="2075"/>
                <a:ext cx="25" cy="30"/>
              </a:xfrm>
              <a:custGeom>
                <a:avLst/>
                <a:gdLst>
                  <a:gd name="T0" fmla="*/ 0 w 117"/>
                  <a:gd name="T1" fmla="*/ 0 h 149"/>
                  <a:gd name="T2" fmla="*/ 0 w 117"/>
                  <a:gd name="T3" fmla="*/ 0 h 149"/>
                  <a:gd name="T4" fmla="*/ 0 w 117"/>
                  <a:gd name="T5" fmla="*/ 0 h 149"/>
                  <a:gd name="T6" fmla="*/ 0 w 117"/>
                  <a:gd name="T7" fmla="*/ 0 h 149"/>
                  <a:gd name="T8" fmla="*/ 0 w 117"/>
                  <a:gd name="T9" fmla="*/ 0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149">
                    <a:moveTo>
                      <a:pt x="103" y="0"/>
                    </a:moveTo>
                    <a:lnTo>
                      <a:pt x="0" y="0"/>
                    </a:lnTo>
                    <a:lnTo>
                      <a:pt x="32" y="135"/>
                    </a:lnTo>
                    <a:lnTo>
                      <a:pt x="117" y="149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21" name="Freeform 72"/>
              <p:cNvSpPr>
                <a:spLocks/>
              </p:cNvSpPr>
              <p:nvPr/>
            </p:nvSpPr>
            <p:spPr bwMode="auto">
              <a:xfrm>
                <a:off x="4183" y="2078"/>
                <a:ext cx="16" cy="23"/>
              </a:xfrm>
              <a:custGeom>
                <a:avLst/>
                <a:gdLst>
                  <a:gd name="T0" fmla="*/ 0 w 80"/>
                  <a:gd name="T1" fmla="*/ 0 h 112"/>
                  <a:gd name="T2" fmla="*/ 0 w 80"/>
                  <a:gd name="T3" fmla="*/ 0 h 112"/>
                  <a:gd name="T4" fmla="*/ 0 w 80"/>
                  <a:gd name="T5" fmla="*/ 0 h 112"/>
                  <a:gd name="T6" fmla="*/ 0 w 80"/>
                  <a:gd name="T7" fmla="*/ 0 h 112"/>
                  <a:gd name="T8" fmla="*/ 0 w 80"/>
                  <a:gd name="T9" fmla="*/ 0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0" h="112">
                    <a:moveTo>
                      <a:pt x="0" y="0"/>
                    </a:moveTo>
                    <a:lnTo>
                      <a:pt x="68" y="0"/>
                    </a:lnTo>
                    <a:lnTo>
                      <a:pt x="80" y="112"/>
                    </a:lnTo>
                    <a:lnTo>
                      <a:pt x="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22" name="Freeform 73"/>
              <p:cNvSpPr>
                <a:spLocks/>
              </p:cNvSpPr>
              <p:nvPr/>
            </p:nvSpPr>
            <p:spPr bwMode="auto">
              <a:xfrm>
                <a:off x="4232" y="2103"/>
                <a:ext cx="3" cy="16"/>
              </a:xfrm>
              <a:custGeom>
                <a:avLst/>
                <a:gdLst>
                  <a:gd name="T0" fmla="*/ 0 w 15"/>
                  <a:gd name="T1" fmla="*/ 0 h 82"/>
                  <a:gd name="T2" fmla="*/ 0 w 15"/>
                  <a:gd name="T3" fmla="*/ 0 h 82"/>
                  <a:gd name="T4" fmla="*/ 0 w 15"/>
                  <a:gd name="T5" fmla="*/ 0 h 82"/>
                  <a:gd name="T6" fmla="*/ 0 w 15"/>
                  <a:gd name="T7" fmla="*/ 0 h 82"/>
                  <a:gd name="T8" fmla="*/ 0 w 15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82">
                    <a:moveTo>
                      <a:pt x="0" y="2"/>
                    </a:moveTo>
                    <a:lnTo>
                      <a:pt x="6" y="82"/>
                    </a:lnTo>
                    <a:lnTo>
                      <a:pt x="15" y="80"/>
                    </a:lnTo>
                    <a:lnTo>
                      <a:pt x="1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23" name="Freeform 74"/>
              <p:cNvSpPr>
                <a:spLocks/>
              </p:cNvSpPr>
              <p:nvPr/>
            </p:nvSpPr>
            <p:spPr bwMode="auto">
              <a:xfrm>
                <a:off x="4248" y="2107"/>
                <a:ext cx="4" cy="16"/>
              </a:xfrm>
              <a:custGeom>
                <a:avLst/>
                <a:gdLst>
                  <a:gd name="T0" fmla="*/ 0 w 15"/>
                  <a:gd name="T1" fmla="*/ 0 h 81"/>
                  <a:gd name="T2" fmla="*/ 0 w 15"/>
                  <a:gd name="T3" fmla="*/ 0 h 81"/>
                  <a:gd name="T4" fmla="*/ 0 w 15"/>
                  <a:gd name="T5" fmla="*/ 0 h 81"/>
                  <a:gd name="T6" fmla="*/ 0 w 15"/>
                  <a:gd name="T7" fmla="*/ 0 h 81"/>
                  <a:gd name="T8" fmla="*/ 0 w 15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81">
                    <a:moveTo>
                      <a:pt x="11" y="0"/>
                    </a:moveTo>
                    <a:lnTo>
                      <a:pt x="0" y="0"/>
                    </a:lnTo>
                    <a:lnTo>
                      <a:pt x="5" y="81"/>
                    </a:lnTo>
                    <a:lnTo>
                      <a:pt x="15" y="8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3358" name="Group 75"/>
            <p:cNvGrpSpPr>
              <a:grpSpLocks/>
            </p:cNvGrpSpPr>
            <p:nvPr/>
          </p:nvGrpSpPr>
          <p:grpSpPr bwMode="auto">
            <a:xfrm>
              <a:off x="1383" y="3471"/>
              <a:ext cx="159" cy="162"/>
              <a:chOff x="4262" y="3661"/>
              <a:chExt cx="159" cy="117"/>
            </a:xfrm>
          </p:grpSpPr>
          <p:sp>
            <p:nvSpPr>
              <p:cNvPr id="53359" name="Rectangle 76"/>
              <p:cNvSpPr>
                <a:spLocks noChangeArrowheads="1"/>
              </p:cNvSpPr>
              <p:nvPr/>
            </p:nvSpPr>
            <p:spPr bwMode="auto">
              <a:xfrm>
                <a:off x="4302" y="3748"/>
                <a:ext cx="85" cy="3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8B0998"/>
                  </a:buClr>
                  <a:buFont typeface="Wingdings" panose="05000000000000000000" pitchFamily="2" charset="2"/>
                  <a:buChar char="§"/>
                  <a:tabLst>
                    <a:tab pos="361950" algn="l"/>
                  </a:tabLst>
                  <a:defRPr sz="2400">
                    <a:solidFill>
                      <a:srgbClr val="11111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8B0998"/>
                  </a:buClr>
                  <a:buFont typeface="Wingdings" panose="05000000000000000000" pitchFamily="2" charset="2"/>
                  <a:buChar char="§"/>
                  <a:tabLst>
                    <a:tab pos="361950" algn="l"/>
                  </a:tabLst>
                  <a:defRPr sz="2000">
                    <a:solidFill>
                      <a:srgbClr val="11111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8B0998"/>
                  </a:buClr>
                  <a:buFont typeface="Wingdings" panose="05000000000000000000" pitchFamily="2" charset="2"/>
                  <a:buChar char="§"/>
                  <a:tabLst>
                    <a:tab pos="361950" algn="l"/>
                  </a:tabLst>
                  <a:defRPr sz="1600">
                    <a:solidFill>
                      <a:srgbClr val="11111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fr-FR" altLang="fr-FR" sz="2000">
                  <a:solidFill>
                    <a:srgbClr val="A5002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3360" name="Rectangle 77"/>
              <p:cNvSpPr>
                <a:spLocks noChangeArrowheads="1"/>
              </p:cNvSpPr>
              <p:nvPr/>
            </p:nvSpPr>
            <p:spPr bwMode="auto">
              <a:xfrm>
                <a:off x="4305" y="3751"/>
                <a:ext cx="80" cy="25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8B0998"/>
                  </a:buClr>
                  <a:buFont typeface="Wingdings" panose="05000000000000000000" pitchFamily="2" charset="2"/>
                  <a:buChar char="§"/>
                  <a:tabLst>
                    <a:tab pos="361950" algn="l"/>
                  </a:tabLst>
                  <a:defRPr sz="2400">
                    <a:solidFill>
                      <a:srgbClr val="11111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8B0998"/>
                  </a:buClr>
                  <a:buFont typeface="Wingdings" panose="05000000000000000000" pitchFamily="2" charset="2"/>
                  <a:buChar char="§"/>
                  <a:tabLst>
                    <a:tab pos="361950" algn="l"/>
                  </a:tabLst>
                  <a:defRPr sz="2000">
                    <a:solidFill>
                      <a:srgbClr val="11111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8B0998"/>
                  </a:buClr>
                  <a:buFont typeface="Wingdings" panose="05000000000000000000" pitchFamily="2" charset="2"/>
                  <a:buChar char="§"/>
                  <a:tabLst>
                    <a:tab pos="361950" algn="l"/>
                  </a:tabLst>
                  <a:defRPr sz="1600">
                    <a:solidFill>
                      <a:srgbClr val="11111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fr-FR" altLang="fr-FR" sz="2000">
                  <a:solidFill>
                    <a:srgbClr val="A5002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3361" name="Freeform 78"/>
              <p:cNvSpPr>
                <a:spLocks/>
              </p:cNvSpPr>
              <p:nvPr/>
            </p:nvSpPr>
            <p:spPr bwMode="auto">
              <a:xfrm>
                <a:off x="4305" y="3751"/>
                <a:ext cx="80" cy="21"/>
              </a:xfrm>
              <a:custGeom>
                <a:avLst/>
                <a:gdLst>
                  <a:gd name="T0" fmla="*/ 0 w 479"/>
                  <a:gd name="T1" fmla="*/ 0 h 126"/>
                  <a:gd name="T2" fmla="*/ 0 w 479"/>
                  <a:gd name="T3" fmla="*/ 0 h 126"/>
                  <a:gd name="T4" fmla="*/ 0 w 479"/>
                  <a:gd name="T5" fmla="*/ 0 h 126"/>
                  <a:gd name="T6" fmla="*/ 0 w 479"/>
                  <a:gd name="T7" fmla="*/ 0 h 126"/>
                  <a:gd name="T8" fmla="*/ 0 w 479"/>
                  <a:gd name="T9" fmla="*/ 0 h 126"/>
                  <a:gd name="T10" fmla="*/ 0 w 479"/>
                  <a:gd name="T11" fmla="*/ 0 h 126"/>
                  <a:gd name="T12" fmla="*/ 0 w 479"/>
                  <a:gd name="T13" fmla="*/ 0 h 126"/>
                  <a:gd name="T14" fmla="*/ 0 w 479"/>
                  <a:gd name="T15" fmla="*/ 0 h 126"/>
                  <a:gd name="T16" fmla="*/ 0 w 479"/>
                  <a:gd name="T17" fmla="*/ 0 h 126"/>
                  <a:gd name="T18" fmla="*/ 0 w 479"/>
                  <a:gd name="T19" fmla="*/ 0 h 126"/>
                  <a:gd name="T20" fmla="*/ 0 w 479"/>
                  <a:gd name="T21" fmla="*/ 0 h 126"/>
                  <a:gd name="T22" fmla="*/ 0 w 479"/>
                  <a:gd name="T23" fmla="*/ 0 h 126"/>
                  <a:gd name="T24" fmla="*/ 0 w 479"/>
                  <a:gd name="T25" fmla="*/ 0 h 126"/>
                  <a:gd name="T26" fmla="*/ 0 w 479"/>
                  <a:gd name="T27" fmla="*/ 0 h 126"/>
                  <a:gd name="T28" fmla="*/ 0 w 479"/>
                  <a:gd name="T29" fmla="*/ 0 h 126"/>
                  <a:gd name="T30" fmla="*/ 0 w 479"/>
                  <a:gd name="T31" fmla="*/ 0 h 126"/>
                  <a:gd name="T32" fmla="*/ 0 w 479"/>
                  <a:gd name="T33" fmla="*/ 0 h 126"/>
                  <a:gd name="T34" fmla="*/ 0 w 479"/>
                  <a:gd name="T35" fmla="*/ 0 h 126"/>
                  <a:gd name="T36" fmla="*/ 0 w 479"/>
                  <a:gd name="T37" fmla="*/ 0 h 126"/>
                  <a:gd name="T38" fmla="*/ 0 w 479"/>
                  <a:gd name="T39" fmla="*/ 0 h 126"/>
                  <a:gd name="T40" fmla="*/ 0 w 479"/>
                  <a:gd name="T41" fmla="*/ 0 h 126"/>
                  <a:gd name="T42" fmla="*/ 0 w 479"/>
                  <a:gd name="T43" fmla="*/ 0 h 126"/>
                  <a:gd name="T44" fmla="*/ 0 w 479"/>
                  <a:gd name="T45" fmla="*/ 0 h 126"/>
                  <a:gd name="T46" fmla="*/ 0 w 479"/>
                  <a:gd name="T47" fmla="*/ 0 h 126"/>
                  <a:gd name="T48" fmla="*/ 0 w 479"/>
                  <a:gd name="T49" fmla="*/ 0 h 126"/>
                  <a:gd name="T50" fmla="*/ 0 w 479"/>
                  <a:gd name="T51" fmla="*/ 0 h 126"/>
                  <a:gd name="T52" fmla="*/ 0 w 479"/>
                  <a:gd name="T53" fmla="*/ 0 h 126"/>
                  <a:gd name="T54" fmla="*/ 0 w 479"/>
                  <a:gd name="T55" fmla="*/ 0 h 126"/>
                  <a:gd name="T56" fmla="*/ 0 w 479"/>
                  <a:gd name="T57" fmla="*/ 0 h 126"/>
                  <a:gd name="T58" fmla="*/ 0 w 479"/>
                  <a:gd name="T59" fmla="*/ 0 h 126"/>
                  <a:gd name="T60" fmla="*/ 0 w 479"/>
                  <a:gd name="T61" fmla="*/ 0 h 126"/>
                  <a:gd name="T62" fmla="*/ 0 w 479"/>
                  <a:gd name="T63" fmla="*/ 0 h 126"/>
                  <a:gd name="T64" fmla="*/ 0 w 479"/>
                  <a:gd name="T65" fmla="*/ 0 h 126"/>
                  <a:gd name="T66" fmla="*/ 0 w 479"/>
                  <a:gd name="T67" fmla="*/ 0 h 126"/>
                  <a:gd name="T68" fmla="*/ 0 w 479"/>
                  <a:gd name="T69" fmla="*/ 0 h 126"/>
                  <a:gd name="T70" fmla="*/ 0 w 479"/>
                  <a:gd name="T71" fmla="*/ 0 h 12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79" h="126">
                    <a:moveTo>
                      <a:pt x="479" y="98"/>
                    </a:moveTo>
                    <a:lnTo>
                      <a:pt x="479" y="0"/>
                    </a:lnTo>
                    <a:lnTo>
                      <a:pt x="0" y="0"/>
                    </a:lnTo>
                    <a:lnTo>
                      <a:pt x="0" y="113"/>
                    </a:lnTo>
                    <a:lnTo>
                      <a:pt x="11" y="114"/>
                    </a:lnTo>
                    <a:lnTo>
                      <a:pt x="22" y="115"/>
                    </a:lnTo>
                    <a:lnTo>
                      <a:pt x="34" y="117"/>
                    </a:lnTo>
                    <a:lnTo>
                      <a:pt x="46" y="119"/>
                    </a:lnTo>
                    <a:lnTo>
                      <a:pt x="59" y="120"/>
                    </a:lnTo>
                    <a:lnTo>
                      <a:pt x="71" y="121"/>
                    </a:lnTo>
                    <a:lnTo>
                      <a:pt x="84" y="121"/>
                    </a:lnTo>
                    <a:lnTo>
                      <a:pt x="96" y="122"/>
                    </a:lnTo>
                    <a:lnTo>
                      <a:pt x="109" y="123"/>
                    </a:lnTo>
                    <a:lnTo>
                      <a:pt x="122" y="123"/>
                    </a:lnTo>
                    <a:lnTo>
                      <a:pt x="134" y="125"/>
                    </a:lnTo>
                    <a:lnTo>
                      <a:pt x="147" y="125"/>
                    </a:lnTo>
                    <a:lnTo>
                      <a:pt x="160" y="126"/>
                    </a:lnTo>
                    <a:lnTo>
                      <a:pt x="174" y="126"/>
                    </a:lnTo>
                    <a:lnTo>
                      <a:pt x="187" y="126"/>
                    </a:lnTo>
                    <a:lnTo>
                      <a:pt x="200" y="126"/>
                    </a:lnTo>
                    <a:lnTo>
                      <a:pt x="220" y="126"/>
                    </a:lnTo>
                    <a:lnTo>
                      <a:pt x="239" y="126"/>
                    </a:lnTo>
                    <a:lnTo>
                      <a:pt x="258" y="125"/>
                    </a:lnTo>
                    <a:lnTo>
                      <a:pt x="277" y="123"/>
                    </a:lnTo>
                    <a:lnTo>
                      <a:pt x="296" y="122"/>
                    </a:lnTo>
                    <a:lnTo>
                      <a:pt x="314" y="121"/>
                    </a:lnTo>
                    <a:lnTo>
                      <a:pt x="333" y="120"/>
                    </a:lnTo>
                    <a:lnTo>
                      <a:pt x="351" y="119"/>
                    </a:lnTo>
                    <a:lnTo>
                      <a:pt x="367" y="116"/>
                    </a:lnTo>
                    <a:lnTo>
                      <a:pt x="385" y="114"/>
                    </a:lnTo>
                    <a:lnTo>
                      <a:pt x="402" y="113"/>
                    </a:lnTo>
                    <a:lnTo>
                      <a:pt x="417" y="109"/>
                    </a:lnTo>
                    <a:lnTo>
                      <a:pt x="434" y="107"/>
                    </a:lnTo>
                    <a:lnTo>
                      <a:pt x="449" y="104"/>
                    </a:lnTo>
                    <a:lnTo>
                      <a:pt x="465" y="102"/>
                    </a:lnTo>
                    <a:lnTo>
                      <a:pt x="479" y="98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64" name="Freeform 81"/>
              <p:cNvSpPr>
                <a:spLocks/>
              </p:cNvSpPr>
              <p:nvPr/>
            </p:nvSpPr>
            <p:spPr bwMode="auto">
              <a:xfrm>
                <a:off x="4270" y="3694"/>
                <a:ext cx="151" cy="43"/>
              </a:xfrm>
              <a:custGeom>
                <a:avLst/>
                <a:gdLst>
                  <a:gd name="T0" fmla="*/ 0 w 906"/>
                  <a:gd name="T1" fmla="*/ 0 h 258"/>
                  <a:gd name="T2" fmla="*/ 0 w 906"/>
                  <a:gd name="T3" fmla="*/ 0 h 258"/>
                  <a:gd name="T4" fmla="*/ 0 w 906"/>
                  <a:gd name="T5" fmla="*/ 0 h 258"/>
                  <a:gd name="T6" fmla="*/ 0 w 906"/>
                  <a:gd name="T7" fmla="*/ 0 h 258"/>
                  <a:gd name="T8" fmla="*/ 0 w 906"/>
                  <a:gd name="T9" fmla="*/ 0 h 258"/>
                  <a:gd name="T10" fmla="*/ 0 w 906"/>
                  <a:gd name="T11" fmla="*/ 0 h 258"/>
                  <a:gd name="T12" fmla="*/ 0 w 906"/>
                  <a:gd name="T13" fmla="*/ 0 h 258"/>
                  <a:gd name="T14" fmla="*/ 0 w 906"/>
                  <a:gd name="T15" fmla="*/ 0 h 258"/>
                  <a:gd name="T16" fmla="*/ 0 w 906"/>
                  <a:gd name="T17" fmla="*/ 0 h 258"/>
                  <a:gd name="T18" fmla="*/ 0 w 906"/>
                  <a:gd name="T19" fmla="*/ 0 h 258"/>
                  <a:gd name="T20" fmla="*/ 0 w 906"/>
                  <a:gd name="T21" fmla="*/ 0 h 258"/>
                  <a:gd name="T22" fmla="*/ 0 w 906"/>
                  <a:gd name="T23" fmla="*/ 0 h 258"/>
                  <a:gd name="T24" fmla="*/ 0 w 906"/>
                  <a:gd name="T25" fmla="*/ 0 h 258"/>
                  <a:gd name="T26" fmla="*/ 0 w 906"/>
                  <a:gd name="T27" fmla="*/ 0 h 258"/>
                  <a:gd name="T28" fmla="*/ 0 w 906"/>
                  <a:gd name="T29" fmla="*/ 0 h 258"/>
                  <a:gd name="T30" fmla="*/ 0 w 906"/>
                  <a:gd name="T31" fmla="*/ 0 h 258"/>
                  <a:gd name="T32" fmla="*/ 0 w 906"/>
                  <a:gd name="T33" fmla="*/ 0 h 258"/>
                  <a:gd name="T34" fmla="*/ 0 w 906"/>
                  <a:gd name="T35" fmla="*/ 0 h 258"/>
                  <a:gd name="T36" fmla="*/ 0 w 906"/>
                  <a:gd name="T37" fmla="*/ 0 h 258"/>
                  <a:gd name="T38" fmla="*/ 0 w 906"/>
                  <a:gd name="T39" fmla="*/ 0 h 258"/>
                  <a:gd name="T40" fmla="*/ 0 w 906"/>
                  <a:gd name="T41" fmla="*/ 0 h 258"/>
                  <a:gd name="T42" fmla="*/ 0 w 906"/>
                  <a:gd name="T43" fmla="*/ 0 h 258"/>
                  <a:gd name="T44" fmla="*/ 0 w 906"/>
                  <a:gd name="T45" fmla="*/ 0 h 258"/>
                  <a:gd name="T46" fmla="*/ 0 w 906"/>
                  <a:gd name="T47" fmla="*/ 0 h 258"/>
                  <a:gd name="T48" fmla="*/ 0 w 906"/>
                  <a:gd name="T49" fmla="*/ 0 h 258"/>
                  <a:gd name="T50" fmla="*/ 0 w 906"/>
                  <a:gd name="T51" fmla="*/ 0 h 258"/>
                  <a:gd name="T52" fmla="*/ 0 w 906"/>
                  <a:gd name="T53" fmla="*/ 0 h 258"/>
                  <a:gd name="T54" fmla="*/ 0 w 906"/>
                  <a:gd name="T55" fmla="*/ 0 h 258"/>
                  <a:gd name="T56" fmla="*/ 0 w 906"/>
                  <a:gd name="T57" fmla="*/ 0 h 258"/>
                  <a:gd name="T58" fmla="*/ 0 w 906"/>
                  <a:gd name="T59" fmla="*/ 0 h 258"/>
                  <a:gd name="T60" fmla="*/ 0 w 906"/>
                  <a:gd name="T61" fmla="*/ 0 h 258"/>
                  <a:gd name="T62" fmla="*/ 0 w 906"/>
                  <a:gd name="T63" fmla="*/ 0 h 258"/>
                  <a:gd name="T64" fmla="*/ 0 w 906"/>
                  <a:gd name="T65" fmla="*/ 0 h 258"/>
                  <a:gd name="T66" fmla="*/ 0 w 906"/>
                  <a:gd name="T67" fmla="*/ 0 h 258"/>
                  <a:gd name="T68" fmla="*/ 0 w 906"/>
                  <a:gd name="T69" fmla="*/ 0 h 258"/>
                  <a:gd name="T70" fmla="*/ 0 w 906"/>
                  <a:gd name="T71" fmla="*/ 0 h 258"/>
                  <a:gd name="T72" fmla="*/ 0 w 906"/>
                  <a:gd name="T73" fmla="*/ 0 h 258"/>
                  <a:gd name="T74" fmla="*/ 0 w 906"/>
                  <a:gd name="T75" fmla="*/ 0 h 258"/>
                  <a:gd name="T76" fmla="*/ 0 w 906"/>
                  <a:gd name="T77" fmla="*/ 0 h 258"/>
                  <a:gd name="T78" fmla="*/ 0 w 906"/>
                  <a:gd name="T79" fmla="*/ 0 h 258"/>
                  <a:gd name="T80" fmla="*/ 0 w 906"/>
                  <a:gd name="T81" fmla="*/ 0 h 258"/>
                  <a:gd name="T82" fmla="*/ 0 w 906"/>
                  <a:gd name="T83" fmla="*/ 0 h 258"/>
                  <a:gd name="T84" fmla="*/ 0 w 906"/>
                  <a:gd name="T85" fmla="*/ 0 h 258"/>
                  <a:gd name="T86" fmla="*/ 0 w 906"/>
                  <a:gd name="T87" fmla="*/ 0 h 258"/>
                  <a:gd name="T88" fmla="*/ 0 w 906"/>
                  <a:gd name="T89" fmla="*/ 0 h 258"/>
                  <a:gd name="T90" fmla="*/ 0 w 906"/>
                  <a:gd name="T91" fmla="*/ 0 h 258"/>
                  <a:gd name="T92" fmla="*/ 0 w 906"/>
                  <a:gd name="T93" fmla="*/ 0 h 258"/>
                  <a:gd name="T94" fmla="*/ 0 w 906"/>
                  <a:gd name="T95" fmla="*/ 0 h 258"/>
                  <a:gd name="T96" fmla="*/ 0 w 906"/>
                  <a:gd name="T97" fmla="*/ 0 h 258"/>
                  <a:gd name="T98" fmla="*/ 0 w 906"/>
                  <a:gd name="T99" fmla="*/ 0 h 25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906" h="258">
                    <a:moveTo>
                      <a:pt x="7" y="231"/>
                    </a:moveTo>
                    <a:lnTo>
                      <a:pt x="8" y="219"/>
                    </a:lnTo>
                    <a:lnTo>
                      <a:pt x="9" y="209"/>
                    </a:lnTo>
                    <a:lnTo>
                      <a:pt x="13" y="197"/>
                    </a:lnTo>
                    <a:lnTo>
                      <a:pt x="17" y="186"/>
                    </a:lnTo>
                    <a:lnTo>
                      <a:pt x="23" y="176"/>
                    </a:lnTo>
                    <a:lnTo>
                      <a:pt x="30" y="165"/>
                    </a:lnTo>
                    <a:lnTo>
                      <a:pt x="39" y="154"/>
                    </a:lnTo>
                    <a:lnTo>
                      <a:pt x="48" y="143"/>
                    </a:lnTo>
                    <a:lnTo>
                      <a:pt x="64" y="129"/>
                    </a:lnTo>
                    <a:lnTo>
                      <a:pt x="80" y="116"/>
                    </a:lnTo>
                    <a:lnTo>
                      <a:pt x="99" y="104"/>
                    </a:lnTo>
                    <a:lnTo>
                      <a:pt x="121" y="93"/>
                    </a:lnTo>
                    <a:lnTo>
                      <a:pt x="142" y="82"/>
                    </a:lnTo>
                    <a:lnTo>
                      <a:pt x="166" y="71"/>
                    </a:lnTo>
                    <a:lnTo>
                      <a:pt x="191" y="63"/>
                    </a:lnTo>
                    <a:lnTo>
                      <a:pt x="218" y="53"/>
                    </a:lnTo>
                    <a:lnTo>
                      <a:pt x="245" y="46"/>
                    </a:lnTo>
                    <a:lnTo>
                      <a:pt x="274" y="39"/>
                    </a:lnTo>
                    <a:lnTo>
                      <a:pt x="303" y="33"/>
                    </a:lnTo>
                    <a:lnTo>
                      <a:pt x="334" y="29"/>
                    </a:lnTo>
                    <a:lnTo>
                      <a:pt x="365" y="25"/>
                    </a:lnTo>
                    <a:lnTo>
                      <a:pt x="397" y="23"/>
                    </a:lnTo>
                    <a:lnTo>
                      <a:pt x="429" y="20"/>
                    </a:lnTo>
                    <a:lnTo>
                      <a:pt x="462" y="20"/>
                    </a:lnTo>
                    <a:lnTo>
                      <a:pt x="496" y="20"/>
                    </a:lnTo>
                    <a:lnTo>
                      <a:pt x="528" y="23"/>
                    </a:lnTo>
                    <a:lnTo>
                      <a:pt x="560" y="25"/>
                    </a:lnTo>
                    <a:lnTo>
                      <a:pt x="592" y="29"/>
                    </a:lnTo>
                    <a:lnTo>
                      <a:pt x="621" y="33"/>
                    </a:lnTo>
                    <a:lnTo>
                      <a:pt x="651" y="39"/>
                    </a:lnTo>
                    <a:lnTo>
                      <a:pt x="679" y="46"/>
                    </a:lnTo>
                    <a:lnTo>
                      <a:pt x="708" y="53"/>
                    </a:lnTo>
                    <a:lnTo>
                      <a:pt x="734" y="63"/>
                    </a:lnTo>
                    <a:lnTo>
                      <a:pt x="759" y="71"/>
                    </a:lnTo>
                    <a:lnTo>
                      <a:pt x="783" y="82"/>
                    </a:lnTo>
                    <a:lnTo>
                      <a:pt x="805" y="93"/>
                    </a:lnTo>
                    <a:lnTo>
                      <a:pt x="825" y="104"/>
                    </a:lnTo>
                    <a:lnTo>
                      <a:pt x="844" y="116"/>
                    </a:lnTo>
                    <a:lnTo>
                      <a:pt x="861" y="129"/>
                    </a:lnTo>
                    <a:lnTo>
                      <a:pt x="876" y="143"/>
                    </a:lnTo>
                    <a:lnTo>
                      <a:pt x="886" y="153"/>
                    </a:lnTo>
                    <a:lnTo>
                      <a:pt x="893" y="162"/>
                    </a:lnTo>
                    <a:lnTo>
                      <a:pt x="900" y="173"/>
                    </a:lnTo>
                    <a:lnTo>
                      <a:pt x="906" y="183"/>
                    </a:lnTo>
                    <a:lnTo>
                      <a:pt x="904" y="176"/>
                    </a:lnTo>
                    <a:lnTo>
                      <a:pt x="900" y="167"/>
                    </a:lnTo>
                    <a:lnTo>
                      <a:pt x="897" y="160"/>
                    </a:lnTo>
                    <a:lnTo>
                      <a:pt x="892" y="153"/>
                    </a:lnTo>
                    <a:lnTo>
                      <a:pt x="887" y="145"/>
                    </a:lnTo>
                    <a:lnTo>
                      <a:pt x="881" y="138"/>
                    </a:lnTo>
                    <a:lnTo>
                      <a:pt x="875" y="130"/>
                    </a:lnTo>
                    <a:lnTo>
                      <a:pt x="868" y="123"/>
                    </a:lnTo>
                    <a:lnTo>
                      <a:pt x="853" y="109"/>
                    </a:lnTo>
                    <a:lnTo>
                      <a:pt x="836" y="96"/>
                    </a:lnTo>
                    <a:lnTo>
                      <a:pt x="817" y="84"/>
                    </a:lnTo>
                    <a:lnTo>
                      <a:pt x="797" y="72"/>
                    </a:lnTo>
                    <a:lnTo>
                      <a:pt x="774" y="62"/>
                    </a:lnTo>
                    <a:lnTo>
                      <a:pt x="751" y="51"/>
                    </a:lnTo>
                    <a:lnTo>
                      <a:pt x="726" y="43"/>
                    </a:lnTo>
                    <a:lnTo>
                      <a:pt x="700" y="33"/>
                    </a:lnTo>
                    <a:lnTo>
                      <a:pt x="672" y="26"/>
                    </a:lnTo>
                    <a:lnTo>
                      <a:pt x="644" y="19"/>
                    </a:lnTo>
                    <a:lnTo>
                      <a:pt x="614" y="13"/>
                    </a:lnTo>
                    <a:lnTo>
                      <a:pt x="583" y="8"/>
                    </a:lnTo>
                    <a:lnTo>
                      <a:pt x="553" y="5"/>
                    </a:lnTo>
                    <a:lnTo>
                      <a:pt x="520" y="2"/>
                    </a:lnTo>
                    <a:lnTo>
                      <a:pt x="488" y="0"/>
                    </a:lnTo>
                    <a:lnTo>
                      <a:pt x="455" y="0"/>
                    </a:lnTo>
                    <a:lnTo>
                      <a:pt x="422" y="0"/>
                    </a:lnTo>
                    <a:lnTo>
                      <a:pt x="390" y="2"/>
                    </a:lnTo>
                    <a:lnTo>
                      <a:pt x="358" y="5"/>
                    </a:lnTo>
                    <a:lnTo>
                      <a:pt x="326" y="8"/>
                    </a:lnTo>
                    <a:lnTo>
                      <a:pt x="296" y="13"/>
                    </a:lnTo>
                    <a:lnTo>
                      <a:pt x="267" y="19"/>
                    </a:lnTo>
                    <a:lnTo>
                      <a:pt x="238" y="26"/>
                    </a:lnTo>
                    <a:lnTo>
                      <a:pt x="210" y="33"/>
                    </a:lnTo>
                    <a:lnTo>
                      <a:pt x="183" y="43"/>
                    </a:lnTo>
                    <a:lnTo>
                      <a:pt x="159" y="51"/>
                    </a:lnTo>
                    <a:lnTo>
                      <a:pt x="135" y="62"/>
                    </a:lnTo>
                    <a:lnTo>
                      <a:pt x="112" y="72"/>
                    </a:lnTo>
                    <a:lnTo>
                      <a:pt x="92" y="84"/>
                    </a:lnTo>
                    <a:lnTo>
                      <a:pt x="73" y="96"/>
                    </a:lnTo>
                    <a:lnTo>
                      <a:pt x="57" y="109"/>
                    </a:lnTo>
                    <a:lnTo>
                      <a:pt x="41" y="123"/>
                    </a:lnTo>
                    <a:lnTo>
                      <a:pt x="32" y="134"/>
                    </a:lnTo>
                    <a:lnTo>
                      <a:pt x="22" y="145"/>
                    </a:lnTo>
                    <a:lnTo>
                      <a:pt x="15" y="155"/>
                    </a:lnTo>
                    <a:lnTo>
                      <a:pt x="10" y="166"/>
                    </a:lnTo>
                    <a:lnTo>
                      <a:pt x="5" y="177"/>
                    </a:lnTo>
                    <a:lnTo>
                      <a:pt x="2" y="189"/>
                    </a:lnTo>
                    <a:lnTo>
                      <a:pt x="1" y="199"/>
                    </a:lnTo>
                    <a:lnTo>
                      <a:pt x="0" y="211"/>
                    </a:lnTo>
                    <a:lnTo>
                      <a:pt x="1" y="223"/>
                    </a:lnTo>
                    <a:lnTo>
                      <a:pt x="2" y="235"/>
                    </a:lnTo>
                    <a:lnTo>
                      <a:pt x="5" y="247"/>
                    </a:lnTo>
                    <a:lnTo>
                      <a:pt x="11" y="258"/>
                    </a:lnTo>
                    <a:lnTo>
                      <a:pt x="10" y="253"/>
                    </a:lnTo>
                    <a:lnTo>
                      <a:pt x="8" y="245"/>
                    </a:lnTo>
                    <a:lnTo>
                      <a:pt x="7" y="238"/>
                    </a:lnTo>
                    <a:lnTo>
                      <a:pt x="7" y="231"/>
                    </a:lnTo>
                    <a:close/>
                  </a:path>
                </a:pathLst>
              </a:custGeom>
              <a:solidFill>
                <a:srgbClr val="F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67" name="Freeform 84"/>
              <p:cNvSpPr>
                <a:spLocks/>
              </p:cNvSpPr>
              <p:nvPr/>
            </p:nvSpPr>
            <p:spPr bwMode="auto">
              <a:xfrm>
                <a:off x="4297" y="3679"/>
                <a:ext cx="18" cy="13"/>
              </a:xfrm>
              <a:custGeom>
                <a:avLst/>
                <a:gdLst>
                  <a:gd name="T0" fmla="*/ 0 w 103"/>
                  <a:gd name="T1" fmla="*/ 0 h 75"/>
                  <a:gd name="T2" fmla="*/ 0 w 103"/>
                  <a:gd name="T3" fmla="*/ 0 h 75"/>
                  <a:gd name="T4" fmla="*/ 0 w 103"/>
                  <a:gd name="T5" fmla="*/ 0 h 75"/>
                  <a:gd name="T6" fmla="*/ 0 w 103"/>
                  <a:gd name="T7" fmla="*/ 0 h 75"/>
                  <a:gd name="T8" fmla="*/ 0 w 103"/>
                  <a:gd name="T9" fmla="*/ 0 h 75"/>
                  <a:gd name="T10" fmla="*/ 0 w 103"/>
                  <a:gd name="T11" fmla="*/ 0 h 75"/>
                  <a:gd name="T12" fmla="*/ 0 w 103"/>
                  <a:gd name="T13" fmla="*/ 0 h 75"/>
                  <a:gd name="T14" fmla="*/ 0 w 103"/>
                  <a:gd name="T15" fmla="*/ 0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3" h="75">
                    <a:moveTo>
                      <a:pt x="99" y="75"/>
                    </a:moveTo>
                    <a:lnTo>
                      <a:pt x="103" y="65"/>
                    </a:lnTo>
                    <a:lnTo>
                      <a:pt x="1" y="0"/>
                    </a:lnTo>
                    <a:lnTo>
                      <a:pt x="1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68" name="Freeform 85"/>
              <p:cNvSpPr>
                <a:spLocks/>
              </p:cNvSpPr>
              <p:nvPr/>
            </p:nvSpPr>
            <p:spPr bwMode="auto">
              <a:xfrm>
                <a:off x="4306" y="3661"/>
                <a:ext cx="103" cy="81"/>
              </a:xfrm>
              <a:custGeom>
                <a:avLst/>
                <a:gdLst>
                  <a:gd name="T0" fmla="*/ 0 w 618"/>
                  <a:gd name="T1" fmla="*/ 0 h 486"/>
                  <a:gd name="T2" fmla="*/ 0 w 618"/>
                  <a:gd name="T3" fmla="*/ 0 h 486"/>
                  <a:gd name="T4" fmla="*/ 0 w 618"/>
                  <a:gd name="T5" fmla="*/ 0 h 486"/>
                  <a:gd name="T6" fmla="*/ 0 w 618"/>
                  <a:gd name="T7" fmla="*/ 0 h 486"/>
                  <a:gd name="T8" fmla="*/ 0 w 618"/>
                  <a:gd name="T9" fmla="*/ 0 h 486"/>
                  <a:gd name="T10" fmla="*/ 0 w 618"/>
                  <a:gd name="T11" fmla="*/ 0 h 486"/>
                  <a:gd name="T12" fmla="*/ 0 w 618"/>
                  <a:gd name="T13" fmla="*/ 0 h 486"/>
                  <a:gd name="T14" fmla="*/ 0 w 618"/>
                  <a:gd name="T15" fmla="*/ 0 h 486"/>
                  <a:gd name="T16" fmla="*/ 0 w 618"/>
                  <a:gd name="T17" fmla="*/ 0 h 486"/>
                  <a:gd name="T18" fmla="*/ 0 w 618"/>
                  <a:gd name="T19" fmla="*/ 0 h 486"/>
                  <a:gd name="T20" fmla="*/ 0 w 618"/>
                  <a:gd name="T21" fmla="*/ 0 h 486"/>
                  <a:gd name="T22" fmla="*/ 0 w 618"/>
                  <a:gd name="T23" fmla="*/ 0 h 486"/>
                  <a:gd name="T24" fmla="*/ 0 w 618"/>
                  <a:gd name="T25" fmla="*/ 0 h 486"/>
                  <a:gd name="T26" fmla="*/ 0 w 618"/>
                  <a:gd name="T27" fmla="*/ 0 h 486"/>
                  <a:gd name="T28" fmla="*/ 0 w 618"/>
                  <a:gd name="T29" fmla="*/ 0 h 486"/>
                  <a:gd name="T30" fmla="*/ 0 w 618"/>
                  <a:gd name="T31" fmla="*/ 0 h 486"/>
                  <a:gd name="T32" fmla="*/ 0 w 618"/>
                  <a:gd name="T33" fmla="*/ 0 h 486"/>
                  <a:gd name="T34" fmla="*/ 0 w 618"/>
                  <a:gd name="T35" fmla="*/ 0 h 486"/>
                  <a:gd name="T36" fmla="*/ 0 w 618"/>
                  <a:gd name="T37" fmla="*/ 0 h 486"/>
                  <a:gd name="T38" fmla="*/ 0 w 618"/>
                  <a:gd name="T39" fmla="*/ 0 h 486"/>
                  <a:gd name="T40" fmla="*/ 0 w 618"/>
                  <a:gd name="T41" fmla="*/ 0 h 486"/>
                  <a:gd name="T42" fmla="*/ 0 w 618"/>
                  <a:gd name="T43" fmla="*/ 0 h 486"/>
                  <a:gd name="T44" fmla="*/ 0 w 618"/>
                  <a:gd name="T45" fmla="*/ 0 h 486"/>
                  <a:gd name="T46" fmla="*/ 0 w 618"/>
                  <a:gd name="T47" fmla="*/ 0 h 486"/>
                  <a:gd name="T48" fmla="*/ 0 w 618"/>
                  <a:gd name="T49" fmla="*/ 0 h 486"/>
                  <a:gd name="T50" fmla="*/ 0 w 618"/>
                  <a:gd name="T51" fmla="*/ 0 h 486"/>
                  <a:gd name="T52" fmla="*/ 0 w 618"/>
                  <a:gd name="T53" fmla="*/ 0 h 486"/>
                  <a:gd name="T54" fmla="*/ 0 w 618"/>
                  <a:gd name="T55" fmla="*/ 0 h 486"/>
                  <a:gd name="T56" fmla="*/ 0 w 618"/>
                  <a:gd name="T57" fmla="*/ 0 h 486"/>
                  <a:gd name="T58" fmla="*/ 0 w 618"/>
                  <a:gd name="T59" fmla="*/ 0 h 486"/>
                  <a:gd name="T60" fmla="*/ 0 w 618"/>
                  <a:gd name="T61" fmla="*/ 0 h 486"/>
                  <a:gd name="T62" fmla="*/ 0 w 618"/>
                  <a:gd name="T63" fmla="*/ 0 h 486"/>
                  <a:gd name="T64" fmla="*/ 0 w 618"/>
                  <a:gd name="T65" fmla="*/ 0 h 486"/>
                  <a:gd name="T66" fmla="*/ 0 w 618"/>
                  <a:gd name="T67" fmla="*/ 0 h 486"/>
                  <a:gd name="T68" fmla="*/ 0 w 618"/>
                  <a:gd name="T69" fmla="*/ 0 h 486"/>
                  <a:gd name="T70" fmla="*/ 0 w 618"/>
                  <a:gd name="T71" fmla="*/ 0 h 486"/>
                  <a:gd name="T72" fmla="*/ 0 w 618"/>
                  <a:gd name="T73" fmla="*/ 0 h 486"/>
                  <a:gd name="T74" fmla="*/ 0 w 618"/>
                  <a:gd name="T75" fmla="*/ 0 h 486"/>
                  <a:gd name="T76" fmla="*/ 0 w 618"/>
                  <a:gd name="T77" fmla="*/ 0 h 486"/>
                  <a:gd name="T78" fmla="*/ 0 w 618"/>
                  <a:gd name="T79" fmla="*/ 0 h 486"/>
                  <a:gd name="T80" fmla="*/ 0 w 618"/>
                  <a:gd name="T81" fmla="*/ 0 h 486"/>
                  <a:gd name="T82" fmla="*/ 0 w 618"/>
                  <a:gd name="T83" fmla="*/ 0 h 486"/>
                  <a:gd name="T84" fmla="*/ 0 w 618"/>
                  <a:gd name="T85" fmla="*/ 0 h 486"/>
                  <a:gd name="T86" fmla="*/ 0 w 618"/>
                  <a:gd name="T87" fmla="*/ 0 h 486"/>
                  <a:gd name="T88" fmla="*/ 0 w 618"/>
                  <a:gd name="T89" fmla="*/ 0 h 486"/>
                  <a:gd name="T90" fmla="*/ 0 w 618"/>
                  <a:gd name="T91" fmla="*/ 0 h 486"/>
                  <a:gd name="T92" fmla="*/ 0 w 618"/>
                  <a:gd name="T93" fmla="*/ 0 h 486"/>
                  <a:gd name="T94" fmla="*/ 0 w 618"/>
                  <a:gd name="T95" fmla="*/ 0 h 486"/>
                  <a:gd name="T96" fmla="*/ 0 w 618"/>
                  <a:gd name="T97" fmla="*/ 0 h 486"/>
                  <a:gd name="T98" fmla="*/ 0 w 618"/>
                  <a:gd name="T99" fmla="*/ 0 h 486"/>
                  <a:gd name="T100" fmla="*/ 0 w 618"/>
                  <a:gd name="T101" fmla="*/ 0 h 486"/>
                  <a:gd name="T102" fmla="*/ 0 w 618"/>
                  <a:gd name="T103" fmla="*/ 0 h 486"/>
                  <a:gd name="T104" fmla="*/ 0 w 618"/>
                  <a:gd name="T105" fmla="*/ 0 h 486"/>
                  <a:gd name="T106" fmla="*/ 0 w 618"/>
                  <a:gd name="T107" fmla="*/ 0 h 486"/>
                  <a:gd name="T108" fmla="*/ 0 w 618"/>
                  <a:gd name="T109" fmla="*/ 0 h 486"/>
                  <a:gd name="T110" fmla="*/ 0 w 618"/>
                  <a:gd name="T111" fmla="*/ 0 h 486"/>
                  <a:gd name="T112" fmla="*/ 0 w 618"/>
                  <a:gd name="T113" fmla="*/ 0 h 486"/>
                  <a:gd name="T114" fmla="*/ 0 w 618"/>
                  <a:gd name="T115" fmla="*/ 0 h 486"/>
                  <a:gd name="T116" fmla="*/ 0 w 618"/>
                  <a:gd name="T117" fmla="*/ 0 h 486"/>
                  <a:gd name="T118" fmla="*/ 0 w 618"/>
                  <a:gd name="T119" fmla="*/ 0 h 486"/>
                  <a:gd name="T120" fmla="*/ 0 w 618"/>
                  <a:gd name="T121" fmla="*/ 0 h 486"/>
                  <a:gd name="T122" fmla="*/ 0 w 618"/>
                  <a:gd name="T123" fmla="*/ 0 h 48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618" h="486">
                    <a:moveTo>
                      <a:pt x="618" y="447"/>
                    </a:moveTo>
                    <a:lnTo>
                      <a:pt x="616" y="440"/>
                    </a:lnTo>
                    <a:lnTo>
                      <a:pt x="612" y="434"/>
                    </a:lnTo>
                    <a:lnTo>
                      <a:pt x="607" y="428"/>
                    </a:lnTo>
                    <a:lnTo>
                      <a:pt x="601" y="423"/>
                    </a:lnTo>
                    <a:lnTo>
                      <a:pt x="184" y="159"/>
                    </a:lnTo>
                    <a:lnTo>
                      <a:pt x="185" y="155"/>
                    </a:lnTo>
                    <a:lnTo>
                      <a:pt x="190" y="136"/>
                    </a:lnTo>
                    <a:lnTo>
                      <a:pt x="191" y="117"/>
                    </a:lnTo>
                    <a:lnTo>
                      <a:pt x="190" y="98"/>
                    </a:lnTo>
                    <a:lnTo>
                      <a:pt x="185" y="80"/>
                    </a:lnTo>
                    <a:lnTo>
                      <a:pt x="177" y="63"/>
                    </a:lnTo>
                    <a:lnTo>
                      <a:pt x="166" y="46"/>
                    </a:lnTo>
                    <a:lnTo>
                      <a:pt x="153" y="32"/>
                    </a:lnTo>
                    <a:lnTo>
                      <a:pt x="138" y="20"/>
                    </a:lnTo>
                    <a:lnTo>
                      <a:pt x="121" y="10"/>
                    </a:lnTo>
                    <a:lnTo>
                      <a:pt x="103" y="3"/>
                    </a:lnTo>
                    <a:lnTo>
                      <a:pt x="87" y="1"/>
                    </a:lnTo>
                    <a:lnTo>
                      <a:pt x="69" y="0"/>
                    </a:lnTo>
                    <a:lnTo>
                      <a:pt x="51" y="3"/>
                    </a:lnTo>
                    <a:lnTo>
                      <a:pt x="33" y="9"/>
                    </a:lnTo>
                    <a:lnTo>
                      <a:pt x="16" y="17"/>
                    </a:lnTo>
                    <a:lnTo>
                      <a:pt x="0" y="29"/>
                    </a:lnTo>
                    <a:lnTo>
                      <a:pt x="15" y="20"/>
                    </a:lnTo>
                    <a:lnTo>
                      <a:pt x="32" y="13"/>
                    </a:lnTo>
                    <a:lnTo>
                      <a:pt x="49" y="9"/>
                    </a:lnTo>
                    <a:lnTo>
                      <a:pt x="65" y="7"/>
                    </a:lnTo>
                    <a:lnTo>
                      <a:pt x="81" y="8"/>
                    </a:lnTo>
                    <a:lnTo>
                      <a:pt x="97" y="12"/>
                    </a:lnTo>
                    <a:lnTo>
                      <a:pt x="114" y="17"/>
                    </a:lnTo>
                    <a:lnTo>
                      <a:pt x="129" y="27"/>
                    </a:lnTo>
                    <a:lnTo>
                      <a:pt x="145" y="39"/>
                    </a:lnTo>
                    <a:lnTo>
                      <a:pt x="158" y="53"/>
                    </a:lnTo>
                    <a:lnTo>
                      <a:pt x="168" y="70"/>
                    </a:lnTo>
                    <a:lnTo>
                      <a:pt x="177" y="87"/>
                    </a:lnTo>
                    <a:lnTo>
                      <a:pt x="181" y="105"/>
                    </a:lnTo>
                    <a:lnTo>
                      <a:pt x="183" y="124"/>
                    </a:lnTo>
                    <a:lnTo>
                      <a:pt x="181" y="143"/>
                    </a:lnTo>
                    <a:lnTo>
                      <a:pt x="177" y="162"/>
                    </a:lnTo>
                    <a:lnTo>
                      <a:pt x="176" y="166"/>
                    </a:lnTo>
                    <a:lnTo>
                      <a:pt x="593" y="430"/>
                    </a:lnTo>
                    <a:lnTo>
                      <a:pt x="599" y="435"/>
                    </a:lnTo>
                    <a:lnTo>
                      <a:pt x="603" y="441"/>
                    </a:lnTo>
                    <a:lnTo>
                      <a:pt x="606" y="447"/>
                    </a:lnTo>
                    <a:lnTo>
                      <a:pt x="609" y="454"/>
                    </a:lnTo>
                    <a:lnTo>
                      <a:pt x="610" y="461"/>
                    </a:lnTo>
                    <a:lnTo>
                      <a:pt x="610" y="468"/>
                    </a:lnTo>
                    <a:lnTo>
                      <a:pt x="607" y="475"/>
                    </a:lnTo>
                    <a:lnTo>
                      <a:pt x="604" y="481"/>
                    </a:lnTo>
                    <a:lnTo>
                      <a:pt x="603" y="482"/>
                    </a:lnTo>
                    <a:lnTo>
                      <a:pt x="603" y="483"/>
                    </a:lnTo>
                    <a:lnTo>
                      <a:pt x="601" y="485"/>
                    </a:lnTo>
                    <a:lnTo>
                      <a:pt x="600" y="486"/>
                    </a:lnTo>
                    <a:lnTo>
                      <a:pt x="604" y="483"/>
                    </a:lnTo>
                    <a:lnTo>
                      <a:pt x="607" y="480"/>
                    </a:lnTo>
                    <a:lnTo>
                      <a:pt x="611" y="477"/>
                    </a:lnTo>
                    <a:lnTo>
                      <a:pt x="613" y="474"/>
                    </a:lnTo>
                    <a:lnTo>
                      <a:pt x="616" y="468"/>
                    </a:lnTo>
                    <a:lnTo>
                      <a:pt x="618" y="461"/>
                    </a:lnTo>
                    <a:lnTo>
                      <a:pt x="618" y="454"/>
                    </a:lnTo>
                    <a:lnTo>
                      <a:pt x="618" y="4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69" name="Freeform 86"/>
              <p:cNvSpPr>
                <a:spLocks/>
              </p:cNvSpPr>
              <p:nvPr/>
            </p:nvSpPr>
            <p:spPr bwMode="auto">
              <a:xfrm>
                <a:off x="4325" y="3681"/>
                <a:ext cx="10" cy="7"/>
              </a:xfrm>
              <a:custGeom>
                <a:avLst/>
                <a:gdLst>
                  <a:gd name="T0" fmla="*/ 0 w 58"/>
                  <a:gd name="T1" fmla="*/ 0 h 40"/>
                  <a:gd name="T2" fmla="*/ 0 w 58"/>
                  <a:gd name="T3" fmla="*/ 0 h 40"/>
                  <a:gd name="T4" fmla="*/ 0 w 58"/>
                  <a:gd name="T5" fmla="*/ 0 h 40"/>
                  <a:gd name="T6" fmla="*/ 0 w 58"/>
                  <a:gd name="T7" fmla="*/ 0 h 40"/>
                  <a:gd name="T8" fmla="*/ 0 w 58"/>
                  <a:gd name="T9" fmla="*/ 0 h 40"/>
                  <a:gd name="T10" fmla="*/ 0 w 58"/>
                  <a:gd name="T11" fmla="*/ 0 h 40"/>
                  <a:gd name="T12" fmla="*/ 0 w 58"/>
                  <a:gd name="T13" fmla="*/ 0 h 40"/>
                  <a:gd name="T14" fmla="*/ 0 w 58"/>
                  <a:gd name="T15" fmla="*/ 0 h 40"/>
                  <a:gd name="T16" fmla="*/ 0 w 58"/>
                  <a:gd name="T17" fmla="*/ 0 h 40"/>
                  <a:gd name="T18" fmla="*/ 0 w 58"/>
                  <a:gd name="T19" fmla="*/ 0 h 40"/>
                  <a:gd name="T20" fmla="*/ 0 w 58"/>
                  <a:gd name="T21" fmla="*/ 0 h 40"/>
                  <a:gd name="T22" fmla="*/ 0 w 58"/>
                  <a:gd name="T23" fmla="*/ 0 h 40"/>
                  <a:gd name="T24" fmla="*/ 0 w 58"/>
                  <a:gd name="T25" fmla="*/ 0 h 40"/>
                  <a:gd name="T26" fmla="*/ 0 w 58"/>
                  <a:gd name="T27" fmla="*/ 0 h 40"/>
                  <a:gd name="T28" fmla="*/ 0 w 58"/>
                  <a:gd name="T29" fmla="*/ 0 h 40"/>
                  <a:gd name="T30" fmla="*/ 0 w 58"/>
                  <a:gd name="T31" fmla="*/ 0 h 40"/>
                  <a:gd name="T32" fmla="*/ 0 w 58"/>
                  <a:gd name="T33" fmla="*/ 0 h 40"/>
                  <a:gd name="T34" fmla="*/ 0 w 58"/>
                  <a:gd name="T35" fmla="*/ 0 h 40"/>
                  <a:gd name="T36" fmla="*/ 0 w 58"/>
                  <a:gd name="T37" fmla="*/ 0 h 4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8" h="40">
                    <a:moveTo>
                      <a:pt x="2" y="9"/>
                    </a:moveTo>
                    <a:lnTo>
                      <a:pt x="51" y="40"/>
                    </a:lnTo>
                    <a:lnTo>
                      <a:pt x="52" y="40"/>
                    </a:lnTo>
                    <a:lnTo>
                      <a:pt x="54" y="40"/>
                    </a:lnTo>
                    <a:lnTo>
                      <a:pt x="56" y="40"/>
                    </a:lnTo>
                    <a:lnTo>
                      <a:pt x="57" y="39"/>
                    </a:lnTo>
                    <a:lnTo>
                      <a:pt x="58" y="37"/>
                    </a:lnTo>
                    <a:lnTo>
                      <a:pt x="58" y="36"/>
                    </a:lnTo>
                    <a:lnTo>
                      <a:pt x="57" y="33"/>
                    </a:lnTo>
                    <a:lnTo>
                      <a:pt x="56" y="3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70" name="Freeform 87"/>
              <p:cNvSpPr>
                <a:spLocks/>
              </p:cNvSpPr>
              <p:nvPr/>
            </p:nvSpPr>
            <p:spPr bwMode="auto">
              <a:xfrm>
                <a:off x="4323" y="3685"/>
                <a:ext cx="10" cy="6"/>
              </a:xfrm>
              <a:custGeom>
                <a:avLst/>
                <a:gdLst>
                  <a:gd name="T0" fmla="*/ 0 w 58"/>
                  <a:gd name="T1" fmla="*/ 0 h 40"/>
                  <a:gd name="T2" fmla="*/ 0 w 58"/>
                  <a:gd name="T3" fmla="*/ 0 h 40"/>
                  <a:gd name="T4" fmla="*/ 0 w 58"/>
                  <a:gd name="T5" fmla="*/ 0 h 40"/>
                  <a:gd name="T6" fmla="*/ 0 w 58"/>
                  <a:gd name="T7" fmla="*/ 0 h 40"/>
                  <a:gd name="T8" fmla="*/ 0 w 58"/>
                  <a:gd name="T9" fmla="*/ 0 h 40"/>
                  <a:gd name="T10" fmla="*/ 0 w 58"/>
                  <a:gd name="T11" fmla="*/ 0 h 40"/>
                  <a:gd name="T12" fmla="*/ 0 w 58"/>
                  <a:gd name="T13" fmla="*/ 0 h 40"/>
                  <a:gd name="T14" fmla="*/ 0 w 58"/>
                  <a:gd name="T15" fmla="*/ 0 h 40"/>
                  <a:gd name="T16" fmla="*/ 0 w 58"/>
                  <a:gd name="T17" fmla="*/ 0 h 40"/>
                  <a:gd name="T18" fmla="*/ 0 w 58"/>
                  <a:gd name="T19" fmla="*/ 0 h 40"/>
                  <a:gd name="T20" fmla="*/ 0 w 58"/>
                  <a:gd name="T21" fmla="*/ 0 h 40"/>
                  <a:gd name="T22" fmla="*/ 0 w 58"/>
                  <a:gd name="T23" fmla="*/ 0 h 40"/>
                  <a:gd name="T24" fmla="*/ 0 w 58"/>
                  <a:gd name="T25" fmla="*/ 0 h 40"/>
                  <a:gd name="T26" fmla="*/ 0 w 58"/>
                  <a:gd name="T27" fmla="*/ 0 h 40"/>
                  <a:gd name="T28" fmla="*/ 0 w 58"/>
                  <a:gd name="T29" fmla="*/ 0 h 40"/>
                  <a:gd name="T30" fmla="*/ 0 w 58"/>
                  <a:gd name="T31" fmla="*/ 0 h 40"/>
                  <a:gd name="T32" fmla="*/ 0 w 58"/>
                  <a:gd name="T33" fmla="*/ 0 h 40"/>
                  <a:gd name="T34" fmla="*/ 0 w 58"/>
                  <a:gd name="T35" fmla="*/ 0 h 40"/>
                  <a:gd name="T36" fmla="*/ 0 w 58"/>
                  <a:gd name="T37" fmla="*/ 0 h 4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8" h="40">
                    <a:moveTo>
                      <a:pt x="56" y="32"/>
                    </a:move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51" y="40"/>
                    </a:lnTo>
                    <a:lnTo>
                      <a:pt x="52" y="40"/>
                    </a:lnTo>
                    <a:lnTo>
                      <a:pt x="55" y="40"/>
                    </a:lnTo>
                    <a:lnTo>
                      <a:pt x="56" y="39"/>
                    </a:lnTo>
                    <a:lnTo>
                      <a:pt x="57" y="38"/>
                    </a:lnTo>
                    <a:lnTo>
                      <a:pt x="58" y="37"/>
                    </a:lnTo>
                    <a:lnTo>
                      <a:pt x="58" y="34"/>
                    </a:lnTo>
                    <a:lnTo>
                      <a:pt x="57" y="33"/>
                    </a:lnTo>
                    <a:lnTo>
                      <a:pt x="56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71" name="Freeform 88"/>
              <p:cNvSpPr>
                <a:spLocks/>
              </p:cNvSpPr>
              <p:nvPr/>
            </p:nvSpPr>
            <p:spPr bwMode="auto">
              <a:xfrm>
                <a:off x="4321" y="3688"/>
                <a:ext cx="10" cy="7"/>
              </a:xfrm>
              <a:custGeom>
                <a:avLst/>
                <a:gdLst>
                  <a:gd name="T0" fmla="*/ 0 w 58"/>
                  <a:gd name="T1" fmla="*/ 0 h 40"/>
                  <a:gd name="T2" fmla="*/ 0 w 58"/>
                  <a:gd name="T3" fmla="*/ 0 h 40"/>
                  <a:gd name="T4" fmla="*/ 0 w 58"/>
                  <a:gd name="T5" fmla="*/ 0 h 40"/>
                  <a:gd name="T6" fmla="*/ 0 w 58"/>
                  <a:gd name="T7" fmla="*/ 0 h 40"/>
                  <a:gd name="T8" fmla="*/ 0 w 58"/>
                  <a:gd name="T9" fmla="*/ 0 h 40"/>
                  <a:gd name="T10" fmla="*/ 0 w 58"/>
                  <a:gd name="T11" fmla="*/ 0 h 40"/>
                  <a:gd name="T12" fmla="*/ 0 w 58"/>
                  <a:gd name="T13" fmla="*/ 0 h 40"/>
                  <a:gd name="T14" fmla="*/ 0 w 58"/>
                  <a:gd name="T15" fmla="*/ 0 h 40"/>
                  <a:gd name="T16" fmla="*/ 0 w 58"/>
                  <a:gd name="T17" fmla="*/ 0 h 40"/>
                  <a:gd name="T18" fmla="*/ 0 w 58"/>
                  <a:gd name="T19" fmla="*/ 0 h 40"/>
                  <a:gd name="T20" fmla="*/ 0 w 58"/>
                  <a:gd name="T21" fmla="*/ 0 h 40"/>
                  <a:gd name="T22" fmla="*/ 0 w 58"/>
                  <a:gd name="T23" fmla="*/ 0 h 40"/>
                  <a:gd name="T24" fmla="*/ 0 w 58"/>
                  <a:gd name="T25" fmla="*/ 0 h 40"/>
                  <a:gd name="T26" fmla="*/ 0 w 58"/>
                  <a:gd name="T27" fmla="*/ 0 h 40"/>
                  <a:gd name="T28" fmla="*/ 0 w 58"/>
                  <a:gd name="T29" fmla="*/ 0 h 40"/>
                  <a:gd name="T30" fmla="*/ 0 w 58"/>
                  <a:gd name="T31" fmla="*/ 0 h 40"/>
                  <a:gd name="T32" fmla="*/ 0 w 58"/>
                  <a:gd name="T33" fmla="*/ 0 h 40"/>
                  <a:gd name="T34" fmla="*/ 0 w 58"/>
                  <a:gd name="T35" fmla="*/ 0 h 40"/>
                  <a:gd name="T36" fmla="*/ 0 w 58"/>
                  <a:gd name="T37" fmla="*/ 0 h 4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8" h="40">
                    <a:moveTo>
                      <a:pt x="56" y="31"/>
                    </a:move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51" y="39"/>
                    </a:lnTo>
                    <a:lnTo>
                      <a:pt x="52" y="40"/>
                    </a:lnTo>
                    <a:lnTo>
                      <a:pt x="55" y="40"/>
                    </a:lnTo>
                    <a:lnTo>
                      <a:pt x="56" y="39"/>
                    </a:lnTo>
                    <a:lnTo>
                      <a:pt x="57" y="38"/>
                    </a:lnTo>
                    <a:lnTo>
                      <a:pt x="58" y="35"/>
                    </a:lnTo>
                    <a:lnTo>
                      <a:pt x="58" y="34"/>
                    </a:lnTo>
                    <a:lnTo>
                      <a:pt x="57" y="32"/>
                    </a:lnTo>
                    <a:lnTo>
                      <a:pt x="56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72" name="Freeform 89"/>
              <p:cNvSpPr>
                <a:spLocks/>
              </p:cNvSpPr>
              <p:nvPr/>
            </p:nvSpPr>
            <p:spPr bwMode="auto">
              <a:xfrm>
                <a:off x="4319" y="3691"/>
                <a:ext cx="10" cy="7"/>
              </a:xfrm>
              <a:custGeom>
                <a:avLst/>
                <a:gdLst>
                  <a:gd name="T0" fmla="*/ 0 w 58"/>
                  <a:gd name="T1" fmla="*/ 0 h 40"/>
                  <a:gd name="T2" fmla="*/ 0 w 58"/>
                  <a:gd name="T3" fmla="*/ 0 h 40"/>
                  <a:gd name="T4" fmla="*/ 0 w 58"/>
                  <a:gd name="T5" fmla="*/ 0 h 40"/>
                  <a:gd name="T6" fmla="*/ 0 w 58"/>
                  <a:gd name="T7" fmla="*/ 0 h 40"/>
                  <a:gd name="T8" fmla="*/ 0 w 58"/>
                  <a:gd name="T9" fmla="*/ 0 h 40"/>
                  <a:gd name="T10" fmla="*/ 0 w 58"/>
                  <a:gd name="T11" fmla="*/ 0 h 40"/>
                  <a:gd name="T12" fmla="*/ 0 w 58"/>
                  <a:gd name="T13" fmla="*/ 0 h 40"/>
                  <a:gd name="T14" fmla="*/ 0 w 58"/>
                  <a:gd name="T15" fmla="*/ 0 h 40"/>
                  <a:gd name="T16" fmla="*/ 0 w 58"/>
                  <a:gd name="T17" fmla="*/ 0 h 40"/>
                  <a:gd name="T18" fmla="*/ 0 w 58"/>
                  <a:gd name="T19" fmla="*/ 0 h 40"/>
                  <a:gd name="T20" fmla="*/ 0 w 58"/>
                  <a:gd name="T21" fmla="*/ 0 h 40"/>
                  <a:gd name="T22" fmla="*/ 0 w 58"/>
                  <a:gd name="T23" fmla="*/ 0 h 40"/>
                  <a:gd name="T24" fmla="*/ 0 w 58"/>
                  <a:gd name="T25" fmla="*/ 0 h 40"/>
                  <a:gd name="T26" fmla="*/ 0 w 58"/>
                  <a:gd name="T27" fmla="*/ 0 h 40"/>
                  <a:gd name="T28" fmla="*/ 0 w 58"/>
                  <a:gd name="T29" fmla="*/ 0 h 40"/>
                  <a:gd name="T30" fmla="*/ 0 w 58"/>
                  <a:gd name="T31" fmla="*/ 0 h 40"/>
                  <a:gd name="T32" fmla="*/ 0 w 58"/>
                  <a:gd name="T33" fmla="*/ 0 h 40"/>
                  <a:gd name="T34" fmla="*/ 0 w 58"/>
                  <a:gd name="T35" fmla="*/ 0 h 40"/>
                  <a:gd name="T36" fmla="*/ 0 w 58"/>
                  <a:gd name="T37" fmla="*/ 0 h 4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8" h="40">
                    <a:moveTo>
                      <a:pt x="56" y="31"/>
                    </a:moveTo>
                    <a:lnTo>
                      <a:pt x="9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3" y="8"/>
                    </a:lnTo>
                    <a:lnTo>
                      <a:pt x="51" y="39"/>
                    </a:lnTo>
                    <a:lnTo>
                      <a:pt x="52" y="40"/>
                    </a:lnTo>
                    <a:lnTo>
                      <a:pt x="55" y="40"/>
                    </a:lnTo>
                    <a:lnTo>
                      <a:pt x="56" y="39"/>
                    </a:lnTo>
                    <a:lnTo>
                      <a:pt x="57" y="38"/>
                    </a:lnTo>
                    <a:lnTo>
                      <a:pt x="58" y="35"/>
                    </a:lnTo>
                    <a:lnTo>
                      <a:pt x="58" y="34"/>
                    </a:lnTo>
                    <a:lnTo>
                      <a:pt x="57" y="32"/>
                    </a:lnTo>
                    <a:lnTo>
                      <a:pt x="56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73" name="Freeform 90"/>
              <p:cNvSpPr>
                <a:spLocks/>
              </p:cNvSpPr>
              <p:nvPr/>
            </p:nvSpPr>
            <p:spPr bwMode="auto">
              <a:xfrm>
                <a:off x="4317" y="3694"/>
                <a:ext cx="10" cy="7"/>
              </a:xfrm>
              <a:custGeom>
                <a:avLst/>
                <a:gdLst>
                  <a:gd name="T0" fmla="*/ 0 w 58"/>
                  <a:gd name="T1" fmla="*/ 0 h 41"/>
                  <a:gd name="T2" fmla="*/ 0 w 58"/>
                  <a:gd name="T3" fmla="*/ 0 h 41"/>
                  <a:gd name="T4" fmla="*/ 0 w 58"/>
                  <a:gd name="T5" fmla="*/ 0 h 41"/>
                  <a:gd name="T6" fmla="*/ 0 w 58"/>
                  <a:gd name="T7" fmla="*/ 0 h 41"/>
                  <a:gd name="T8" fmla="*/ 0 w 58"/>
                  <a:gd name="T9" fmla="*/ 0 h 41"/>
                  <a:gd name="T10" fmla="*/ 0 w 58"/>
                  <a:gd name="T11" fmla="*/ 0 h 41"/>
                  <a:gd name="T12" fmla="*/ 0 w 58"/>
                  <a:gd name="T13" fmla="*/ 0 h 41"/>
                  <a:gd name="T14" fmla="*/ 0 w 58"/>
                  <a:gd name="T15" fmla="*/ 0 h 41"/>
                  <a:gd name="T16" fmla="*/ 0 w 58"/>
                  <a:gd name="T17" fmla="*/ 0 h 41"/>
                  <a:gd name="T18" fmla="*/ 0 w 58"/>
                  <a:gd name="T19" fmla="*/ 0 h 41"/>
                  <a:gd name="T20" fmla="*/ 0 w 58"/>
                  <a:gd name="T21" fmla="*/ 0 h 41"/>
                  <a:gd name="T22" fmla="*/ 0 w 58"/>
                  <a:gd name="T23" fmla="*/ 0 h 41"/>
                  <a:gd name="T24" fmla="*/ 0 w 58"/>
                  <a:gd name="T25" fmla="*/ 0 h 41"/>
                  <a:gd name="T26" fmla="*/ 0 w 58"/>
                  <a:gd name="T27" fmla="*/ 0 h 41"/>
                  <a:gd name="T28" fmla="*/ 0 w 58"/>
                  <a:gd name="T29" fmla="*/ 0 h 41"/>
                  <a:gd name="T30" fmla="*/ 0 w 58"/>
                  <a:gd name="T31" fmla="*/ 0 h 41"/>
                  <a:gd name="T32" fmla="*/ 0 w 58"/>
                  <a:gd name="T33" fmla="*/ 0 h 41"/>
                  <a:gd name="T34" fmla="*/ 0 w 58"/>
                  <a:gd name="T35" fmla="*/ 0 h 41"/>
                  <a:gd name="T36" fmla="*/ 0 w 58"/>
                  <a:gd name="T37" fmla="*/ 0 h 4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8" h="41">
                    <a:moveTo>
                      <a:pt x="56" y="32"/>
                    </a:moveTo>
                    <a:lnTo>
                      <a:pt x="9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51" y="40"/>
                    </a:lnTo>
                    <a:lnTo>
                      <a:pt x="53" y="41"/>
                    </a:lnTo>
                    <a:lnTo>
                      <a:pt x="55" y="41"/>
                    </a:lnTo>
                    <a:lnTo>
                      <a:pt x="56" y="40"/>
                    </a:lnTo>
                    <a:lnTo>
                      <a:pt x="57" y="39"/>
                    </a:lnTo>
                    <a:lnTo>
                      <a:pt x="58" y="36"/>
                    </a:lnTo>
                    <a:lnTo>
                      <a:pt x="58" y="35"/>
                    </a:lnTo>
                    <a:lnTo>
                      <a:pt x="57" y="33"/>
                    </a:lnTo>
                    <a:lnTo>
                      <a:pt x="56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74" name="Freeform 91"/>
              <p:cNvSpPr>
                <a:spLocks/>
              </p:cNvSpPr>
              <p:nvPr/>
            </p:nvSpPr>
            <p:spPr bwMode="auto">
              <a:xfrm>
                <a:off x="4396" y="3731"/>
                <a:ext cx="8" cy="8"/>
              </a:xfrm>
              <a:custGeom>
                <a:avLst/>
                <a:gdLst>
                  <a:gd name="T0" fmla="*/ 0 w 48"/>
                  <a:gd name="T1" fmla="*/ 0 h 49"/>
                  <a:gd name="T2" fmla="*/ 0 w 48"/>
                  <a:gd name="T3" fmla="*/ 0 h 49"/>
                  <a:gd name="T4" fmla="*/ 0 w 48"/>
                  <a:gd name="T5" fmla="*/ 0 h 49"/>
                  <a:gd name="T6" fmla="*/ 0 w 48"/>
                  <a:gd name="T7" fmla="*/ 0 h 49"/>
                  <a:gd name="T8" fmla="*/ 0 w 48"/>
                  <a:gd name="T9" fmla="*/ 0 h 49"/>
                  <a:gd name="T10" fmla="*/ 0 w 48"/>
                  <a:gd name="T11" fmla="*/ 0 h 49"/>
                  <a:gd name="T12" fmla="*/ 0 w 48"/>
                  <a:gd name="T13" fmla="*/ 0 h 49"/>
                  <a:gd name="T14" fmla="*/ 0 w 48"/>
                  <a:gd name="T15" fmla="*/ 0 h 49"/>
                  <a:gd name="T16" fmla="*/ 0 w 48"/>
                  <a:gd name="T17" fmla="*/ 0 h 49"/>
                  <a:gd name="T18" fmla="*/ 0 w 48"/>
                  <a:gd name="T19" fmla="*/ 0 h 49"/>
                  <a:gd name="T20" fmla="*/ 0 w 48"/>
                  <a:gd name="T21" fmla="*/ 0 h 49"/>
                  <a:gd name="T22" fmla="*/ 0 w 48"/>
                  <a:gd name="T23" fmla="*/ 0 h 49"/>
                  <a:gd name="T24" fmla="*/ 0 w 48"/>
                  <a:gd name="T25" fmla="*/ 0 h 49"/>
                  <a:gd name="T26" fmla="*/ 0 w 48"/>
                  <a:gd name="T27" fmla="*/ 0 h 49"/>
                  <a:gd name="T28" fmla="*/ 0 w 48"/>
                  <a:gd name="T29" fmla="*/ 0 h 49"/>
                  <a:gd name="T30" fmla="*/ 0 w 48"/>
                  <a:gd name="T31" fmla="*/ 0 h 49"/>
                  <a:gd name="T32" fmla="*/ 0 w 48"/>
                  <a:gd name="T33" fmla="*/ 0 h 49"/>
                  <a:gd name="T34" fmla="*/ 0 w 48"/>
                  <a:gd name="T35" fmla="*/ 0 h 49"/>
                  <a:gd name="T36" fmla="*/ 0 w 48"/>
                  <a:gd name="T37" fmla="*/ 0 h 49"/>
                  <a:gd name="T38" fmla="*/ 0 w 48"/>
                  <a:gd name="T39" fmla="*/ 0 h 49"/>
                  <a:gd name="T40" fmla="*/ 0 w 48"/>
                  <a:gd name="T41" fmla="*/ 0 h 49"/>
                  <a:gd name="T42" fmla="*/ 0 w 48"/>
                  <a:gd name="T43" fmla="*/ 0 h 49"/>
                  <a:gd name="T44" fmla="*/ 0 w 48"/>
                  <a:gd name="T45" fmla="*/ 0 h 49"/>
                  <a:gd name="T46" fmla="*/ 0 w 48"/>
                  <a:gd name="T47" fmla="*/ 0 h 49"/>
                  <a:gd name="T48" fmla="*/ 0 w 48"/>
                  <a:gd name="T49" fmla="*/ 0 h 49"/>
                  <a:gd name="T50" fmla="*/ 0 w 48"/>
                  <a:gd name="T51" fmla="*/ 0 h 49"/>
                  <a:gd name="T52" fmla="*/ 0 w 48"/>
                  <a:gd name="T53" fmla="*/ 0 h 49"/>
                  <a:gd name="T54" fmla="*/ 0 w 48"/>
                  <a:gd name="T55" fmla="*/ 0 h 49"/>
                  <a:gd name="T56" fmla="*/ 0 w 48"/>
                  <a:gd name="T57" fmla="*/ 0 h 4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8" h="49">
                    <a:moveTo>
                      <a:pt x="11" y="45"/>
                    </a:moveTo>
                    <a:lnTo>
                      <a:pt x="15" y="48"/>
                    </a:lnTo>
                    <a:lnTo>
                      <a:pt x="20" y="49"/>
                    </a:lnTo>
                    <a:lnTo>
                      <a:pt x="25" y="49"/>
                    </a:lnTo>
                    <a:lnTo>
                      <a:pt x="29" y="49"/>
                    </a:lnTo>
                    <a:lnTo>
                      <a:pt x="34" y="48"/>
                    </a:lnTo>
                    <a:lnTo>
                      <a:pt x="39" y="45"/>
                    </a:lnTo>
                    <a:lnTo>
                      <a:pt x="42" y="42"/>
                    </a:lnTo>
                    <a:lnTo>
                      <a:pt x="45" y="38"/>
                    </a:lnTo>
                    <a:lnTo>
                      <a:pt x="47" y="34"/>
                    </a:lnTo>
                    <a:lnTo>
                      <a:pt x="48" y="29"/>
                    </a:lnTo>
                    <a:lnTo>
                      <a:pt x="48" y="24"/>
                    </a:lnTo>
                    <a:lnTo>
                      <a:pt x="48" y="19"/>
                    </a:lnTo>
                    <a:lnTo>
                      <a:pt x="47" y="15"/>
                    </a:lnTo>
                    <a:lnTo>
                      <a:pt x="45" y="11"/>
                    </a:lnTo>
                    <a:lnTo>
                      <a:pt x="41" y="7"/>
                    </a:lnTo>
                    <a:lnTo>
                      <a:pt x="38" y="4"/>
                    </a:lnTo>
                    <a:lnTo>
                      <a:pt x="28" y="0"/>
                    </a:lnTo>
                    <a:lnTo>
                      <a:pt x="19" y="0"/>
                    </a:lnTo>
                    <a:lnTo>
                      <a:pt x="10" y="5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1" y="21"/>
                    </a:lnTo>
                    <a:lnTo>
                      <a:pt x="0" y="25"/>
                    </a:lnTo>
                    <a:lnTo>
                      <a:pt x="1" y="30"/>
                    </a:lnTo>
                    <a:lnTo>
                      <a:pt x="2" y="35"/>
                    </a:lnTo>
                    <a:lnTo>
                      <a:pt x="4" y="39"/>
                    </a:lnTo>
                    <a:lnTo>
                      <a:pt x="8" y="43"/>
                    </a:lnTo>
                    <a:lnTo>
                      <a:pt x="11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75" name="Freeform 92"/>
              <p:cNvSpPr>
                <a:spLocks/>
              </p:cNvSpPr>
              <p:nvPr/>
            </p:nvSpPr>
            <p:spPr bwMode="auto">
              <a:xfrm>
                <a:off x="4398" y="3733"/>
                <a:ext cx="4" cy="4"/>
              </a:xfrm>
              <a:custGeom>
                <a:avLst/>
                <a:gdLst>
                  <a:gd name="T0" fmla="*/ 0 w 29"/>
                  <a:gd name="T1" fmla="*/ 0 h 28"/>
                  <a:gd name="T2" fmla="*/ 0 w 29"/>
                  <a:gd name="T3" fmla="*/ 0 h 28"/>
                  <a:gd name="T4" fmla="*/ 0 w 29"/>
                  <a:gd name="T5" fmla="*/ 0 h 28"/>
                  <a:gd name="T6" fmla="*/ 0 w 29"/>
                  <a:gd name="T7" fmla="*/ 0 h 28"/>
                  <a:gd name="T8" fmla="*/ 0 w 29"/>
                  <a:gd name="T9" fmla="*/ 0 h 28"/>
                  <a:gd name="T10" fmla="*/ 0 w 29"/>
                  <a:gd name="T11" fmla="*/ 0 h 28"/>
                  <a:gd name="T12" fmla="*/ 0 w 29"/>
                  <a:gd name="T13" fmla="*/ 0 h 28"/>
                  <a:gd name="T14" fmla="*/ 0 w 29"/>
                  <a:gd name="T15" fmla="*/ 0 h 28"/>
                  <a:gd name="T16" fmla="*/ 0 w 29"/>
                  <a:gd name="T17" fmla="*/ 0 h 28"/>
                  <a:gd name="T18" fmla="*/ 0 w 29"/>
                  <a:gd name="T19" fmla="*/ 0 h 28"/>
                  <a:gd name="T20" fmla="*/ 0 w 29"/>
                  <a:gd name="T21" fmla="*/ 0 h 28"/>
                  <a:gd name="T22" fmla="*/ 0 w 29"/>
                  <a:gd name="T23" fmla="*/ 0 h 28"/>
                  <a:gd name="T24" fmla="*/ 0 w 29"/>
                  <a:gd name="T25" fmla="*/ 0 h 28"/>
                  <a:gd name="T26" fmla="*/ 0 w 29"/>
                  <a:gd name="T27" fmla="*/ 0 h 28"/>
                  <a:gd name="T28" fmla="*/ 0 w 29"/>
                  <a:gd name="T29" fmla="*/ 0 h 28"/>
                  <a:gd name="T30" fmla="*/ 0 w 29"/>
                  <a:gd name="T31" fmla="*/ 0 h 28"/>
                  <a:gd name="T32" fmla="*/ 0 w 29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28">
                    <a:moveTo>
                      <a:pt x="3" y="6"/>
                    </a:moveTo>
                    <a:lnTo>
                      <a:pt x="6" y="2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2" y="1"/>
                    </a:lnTo>
                    <a:lnTo>
                      <a:pt x="26" y="6"/>
                    </a:lnTo>
                    <a:lnTo>
                      <a:pt x="29" y="11"/>
                    </a:lnTo>
                    <a:lnTo>
                      <a:pt x="29" y="17"/>
                    </a:lnTo>
                    <a:lnTo>
                      <a:pt x="26" y="21"/>
                    </a:lnTo>
                    <a:lnTo>
                      <a:pt x="23" y="26"/>
                    </a:lnTo>
                    <a:lnTo>
                      <a:pt x="17" y="28"/>
                    </a:lnTo>
                    <a:lnTo>
                      <a:pt x="12" y="28"/>
                    </a:lnTo>
                    <a:lnTo>
                      <a:pt x="6" y="26"/>
                    </a:lnTo>
                    <a:lnTo>
                      <a:pt x="3" y="21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77" name="Freeform 94"/>
              <p:cNvSpPr>
                <a:spLocks/>
              </p:cNvSpPr>
              <p:nvPr/>
            </p:nvSpPr>
            <p:spPr bwMode="auto">
              <a:xfrm>
                <a:off x="4318" y="3722"/>
                <a:ext cx="22" cy="10"/>
              </a:xfrm>
              <a:custGeom>
                <a:avLst/>
                <a:gdLst>
                  <a:gd name="T0" fmla="*/ 0 w 129"/>
                  <a:gd name="T1" fmla="*/ 0 h 61"/>
                  <a:gd name="T2" fmla="*/ 0 w 129"/>
                  <a:gd name="T3" fmla="*/ 0 h 61"/>
                  <a:gd name="T4" fmla="*/ 0 w 129"/>
                  <a:gd name="T5" fmla="*/ 0 h 61"/>
                  <a:gd name="T6" fmla="*/ 0 w 129"/>
                  <a:gd name="T7" fmla="*/ 0 h 61"/>
                  <a:gd name="T8" fmla="*/ 0 w 129"/>
                  <a:gd name="T9" fmla="*/ 0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9" h="61">
                    <a:moveTo>
                      <a:pt x="0" y="9"/>
                    </a:moveTo>
                    <a:lnTo>
                      <a:pt x="93" y="0"/>
                    </a:lnTo>
                    <a:lnTo>
                      <a:pt x="129" y="49"/>
                    </a:lnTo>
                    <a:lnTo>
                      <a:pt x="6" y="6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78" name="Freeform 95"/>
              <p:cNvSpPr>
                <a:spLocks/>
              </p:cNvSpPr>
              <p:nvPr/>
            </p:nvSpPr>
            <p:spPr bwMode="auto">
              <a:xfrm>
                <a:off x="4270" y="3743"/>
                <a:ext cx="4" cy="6"/>
              </a:xfrm>
              <a:custGeom>
                <a:avLst/>
                <a:gdLst>
                  <a:gd name="T0" fmla="*/ 0 w 20"/>
                  <a:gd name="T1" fmla="*/ 0 h 35"/>
                  <a:gd name="T2" fmla="*/ 0 w 20"/>
                  <a:gd name="T3" fmla="*/ 0 h 35"/>
                  <a:gd name="T4" fmla="*/ 0 w 20"/>
                  <a:gd name="T5" fmla="*/ 0 h 35"/>
                  <a:gd name="T6" fmla="*/ 0 w 20"/>
                  <a:gd name="T7" fmla="*/ 0 h 35"/>
                  <a:gd name="T8" fmla="*/ 0 w 20"/>
                  <a:gd name="T9" fmla="*/ 0 h 35"/>
                  <a:gd name="T10" fmla="*/ 0 w 20"/>
                  <a:gd name="T11" fmla="*/ 0 h 35"/>
                  <a:gd name="T12" fmla="*/ 0 w 20"/>
                  <a:gd name="T13" fmla="*/ 0 h 35"/>
                  <a:gd name="T14" fmla="*/ 0 w 20"/>
                  <a:gd name="T15" fmla="*/ 0 h 35"/>
                  <a:gd name="T16" fmla="*/ 0 w 20"/>
                  <a:gd name="T17" fmla="*/ 0 h 35"/>
                  <a:gd name="T18" fmla="*/ 0 w 20"/>
                  <a:gd name="T19" fmla="*/ 0 h 35"/>
                  <a:gd name="T20" fmla="*/ 0 w 20"/>
                  <a:gd name="T21" fmla="*/ 0 h 35"/>
                  <a:gd name="T22" fmla="*/ 0 w 20"/>
                  <a:gd name="T23" fmla="*/ 0 h 35"/>
                  <a:gd name="T24" fmla="*/ 0 w 20"/>
                  <a:gd name="T25" fmla="*/ 0 h 35"/>
                  <a:gd name="T26" fmla="*/ 0 w 20"/>
                  <a:gd name="T27" fmla="*/ 0 h 35"/>
                  <a:gd name="T28" fmla="*/ 0 w 20"/>
                  <a:gd name="T29" fmla="*/ 0 h 35"/>
                  <a:gd name="T30" fmla="*/ 0 w 20"/>
                  <a:gd name="T31" fmla="*/ 0 h 35"/>
                  <a:gd name="T32" fmla="*/ 0 w 20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" h="35">
                    <a:moveTo>
                      <a:pt x="8" y="35"/>
                    </a:moveTo>
                    <a:lnTo>
                      <a:pt x="13" y="34"/>
                    </a:lnTo>
                    <a:lnTo>
                      <a:pt x="17" y="31"/>
                    </a:lnTo>
                    <a:lnTo>
                      <a:pt x="19" y="26"/>
                    </a:lnTo>
                    <a:lnTo>
                      <a:pt x="20" y="19"/>
                    </a:lnTo>
                    <a:lnTo>
                      <a:pt x="20" y="12"/>
                    </a:lnTo>
                    <a:lnTo>
                      <a:pt x="19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5" y="4"/>
                    </a:lnTo>
                    <a:lnTo>
                      <a:pt x="1" y="9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1" y="29"/>
                    </a:lnTo>
                    <a:lnTo>
                      <a:pt x="5" y="33"/>
                    </a:lnTo>
                    <a:lnTo>
                      <a:pt x="8" y="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79" name="Freeform 96"/>
              <p:cNvSpPr>
                <a:spLocks/>
              </p:cNvSpPr>
              <p:nvPr/>
            </p:nvSpPr>
            <p:spPr bwMode="auto">
              <a:xfrm>
                <a:off x="4302" y="3724"/>
                <a:ext cx="13" cy="10"/>
              </a:xfrm>
              <a:custGeom>
                <a:avLst/>
                <a:gdLst>
                  <a:gd name="T0" fmla="*/ 0 w 79"/>
                  <a:gd name="T1" fmla="*/ 0 h 60"/>
                  <a:gd name="T2" fmla="*/ 0 w 79"/>
                  <a:gd name="T3" fmla="*/ 0 h 60"/>
                  <a:gd name="T4" fmla="*/ 0 w 79"/>
                  <a:gd name="T5" fmla="*/ 0 h 60"/>
                  <a:gd name="T6" fmla="*/ 0 w 79"/>
                  <a:gd name="T7" fmla="*/ 0 h 60"/>
                  <a:gd name="T8" fmla="*/ 0 w 79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9" h="60">
                    <a:moveTo>
                      <a:pt x="7" y="60"/>
                    </a:moveTo>
                    <a:lnTo>
                      <a:pt x="79" y="51"/>
                    </a:lnTo>
                    <a:lnTo>
                      <a:pt x="76" y="0"/>
                    </a:lnTo>
                    <a:lnTo>
                      <a:pt x="0" y="6"/>
                    </a:lnTo>
                    <a:lnTo>
                      <a:pt x="7" y="6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80" name="Freeform 97"/>
              <p:cNvSpPr>
                <a:spLocks/>
              </p:cNvSpPr>
              <p:nvPr/>
            </p:nvSpPr>
            <p:spPr bwMode="auto">
              <a:xfrm>
                <a:off x="4295" y="3726"/>
                <a:ext cx="5" cy="9"/>
              </a:xfrm>
              <a:custGeom>
                <a:avLst/>
                <a:gdLst>
                  <a:gd name="T0" fmla="*/ 0 w 32"/>
                  <a:gd name="T1" fmla="*/ 0 h 53"/>
                  <a:gd name="T2" fmla="*/ 0 w 32"/>
                  <a:gd name="T3" fmla="*/ 0 h 53"/>
                  <a:gd name="T4" fmla="*/ 0 w 32"/>
                  <a:gd name="T5" fmla="*/ 0 h 53"/>
                  <a:gd name="T6" fmla="*/ 0 w 32"/>
                  <a:gd name="T7" fmla="*/ 0 h 53"/>
                  <a:gd name="T8" fmla="*/ 0 w 32"/>
                  <a:gd name="T9" fmla="*/ 0 h 53"/>
                  <a:gd name="T10" fmla="*/ 0 w 32"/>
                  <a:gd name="T11" fmla="*/ 0 h 53"/>
                  <a:gd name="T12" fmla="*/ 0 w 32"/>
                  <a:gd name="T13" fmla="*/ 0 h 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" h="53">
                    <a:moveTo>
                      <a:pt x="25" y="0"/>
                    </a:moveTo>
                    <a:lnTo>
                      <a:pt x="19" y="9"/>
                    </a:lnTo>
                    <a:lnTo>
                      <a:pt x="13" y="23"/>
                    </a:lnTo>
                    <a:lnTo>
                      <a:pt x="6" y="39"/>
                    </a:lnTo>
                    <a:lnTo>
                      <a:pt x="0" y="53"/>
                    </a:lnTo>
                    <a:lnTo>
                      <a:pt x="32" y="5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81" name="Freeform 98"/>
              <p:cNvSpPr>
                <a:spLocks/>
              </p:cNvSpPr>
              <p:nvPr/>
            </p:nvSpPr>
            <p:spPr bwMode="auto">
              <a:xfrm>
                <a:off x="4277" y="3747"/>
                <a:ext cx="23" cy="21"/>
              </a:xfrm>
              <a:custGeom>
                <a:avLst/>
                <a:gdLst>
                  <a:gd name="T0" fmla="*/ 0 w 138"/>
                  <a:gd name="T1" fmla="*/ 0 h 130"/>
                  <a:gd name="T2" fmla="*/ 0 w 138"/>
                  <a:gd name="T3" fmla="*/ 0 h 130"/>
                  <a:gd name="T4" fmla="*/ 0 w 138"/>
                  <a:gd name="T5" fmla="*/ 0 h 130"/>
                  <a:gd name="T6" fmla="*/ 0 w 138"/>
                  <a:gd name="T7" fmla="*/ 0 h 130"/>
                  <a:gd name="T8" fmla="*/ 0 w 138"/>
                  <a:gd name="T9" fmla="*/ 0 h 130"/>
                  <a:gd name="T10" fmla="*/ 0 w 138"/>
                  <a:gd name="T11" fmla="*/ 0 h 130"/>
                  <a:gd name="T12" fmla="*/ 0 w 138"/>
                  <a:gd name="T13" fmla="*/ 0 h 130"/>
                  <a:gd name="T14" fmla="*/ 0 w 138"/>
                  <a:gd name="T15" fmla="*/ 0 h 130"/>
                  <a:gd name="T16" fmla="*/ 0 w 138"/>
                  <a:gd name="T17" fmla="*/ 0 h 130"/>
                  <a:gd name="T18" fmla="*/ 0 w 138"/>
                  <a:gd name="T19" fmla="*/ 0 h 130"/>
                  <a:gd name="T20" fmla="*/ 0 w 138"/>
                  <a:gd name="T21" fmla="*/ 0 h 130"/>
                  <a:gd name="T22" fmla="*/ 0 w 138"/>
                  <a:gd name="T23" fmla="*/ 0 h 130"/>
                  <a:gd name="T24" fmla="*/ 0 w 138"/>
                  <a:gd name="T25" fmla="*/ 0 h 130"/>
                  <a:gd name="T26" fmla="*/ 0 w 138"/>
                  <a:gd name="T27" fmla="*/ 0 h 130"/>
                  <a:gd name="T28" fmla="*/ 0 w 138"/>
                  <a:gd name="T29" fmla="*/ 0 h 130"/>
                  <a:gd name="T30" fmla="*/ 0 w 138"/>
                  <a:gd name="T31" fmla="*/ 0 h 130"/>
                  <a:gd name="T32" fmla="*/ 0 w 138"/>
                  <a:gd name="T33" fmla="*/ 0 h 130"/>
                  <a:gd name="T34" fmla="*/ 0 w 138"/>
                  <a:gd name="T35" fmla="*/ 0 h 130"/>
                  <a:gd name="T36" fmla="*/ 0 w 138"/>
                  <a:gd name="T37" fmla="*/ 0 h 130"/>
                  <a:gd name="T38" fmla="*/ 0 w 138"/>
                  <a:gd name="T39" fmla="*/ 0 h 130"/>
                  <a:gd name="T40" fmla="*/ 0 w 138"/>
                  <a:gd name="T41" fmla="*/ 0 h 130"/>
                  <a:gd name="T42" fmla="*/ 0 w 138"/>
                  <a:gd name="T43" fmla="*/ 0 h 130"/>
                  <a:gd name="T44" fmla="*/ 0 w 138"/>
                  <a:gd name="T45" fmla="*/ 0 h 130"/>
                  <a:gd name="T46" fmla="*/ 0 w 138"/>
                  <a:gd name="T47" fmla="*/ 0 h 130"/>
                  <a:gd name="T48" fmla="*/ 0 w 138"/>
                  <a:gd name="T49" fmla="*/ 0 h 130"/>
                  <a:gd name="T50" fmla="*/ 0 w 138"/>
                  <a:gd name="T51" fmla="*/ 0 h 130"/>
                  <a:gd name="T52" fmla="*/ 0 w 138"/>
                  <a:gd name="T53" fmla="*/ 0 h 130"/>
                  <a:gd name="T54" fmla="*/ 0 w 138"/>
                  <a:gd name="T55" fmla="*/ 0 h 130"/>
                  <a:gd name="T56" fmla="*/ 0 w 138"/>
                  <a:gd name="T57" fmla="*/ 0 h 130"/>
                  <a:gd name="T58" fmla="*/ 0 w 138"/>
                  <a:gd name="T59" fmla="*/ 0 h 130"/>
                  <a:gd name="T60" fmla="*/ 0 w 138"/>
                  <a:gd name="T61" fmla="*/ 0 h 130"/>
                  <a:gd name="T62" fmla="*/ 0 w 138"/>
                  <a:gd name="T63" fmla="*/ 0 h 130"/>
                  <a:gd name="T64" fmla="*/ 0 w 138"/>
                  <a:gd name="T65" fmla="*/ 0 h 13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38" h="130">
                    <a:moveTo>
                      <a:pt x="69" y="130"/>
                    </a:moveTo>
                    <a:lnTo>
                      <a:pt x="83" y="129"/>
                    </a:lnTo>
                    <a:lnTo>
                      <a:pt x="96" y="126"/>
                    </a:lnTo>
                    <a:lnTo>
                      <a:pt x="107" y="120"/>
                    </a:lnTo>
                    <a:lnTo>
                      <a:pt x="118" y="111"/>
                    </a:lnTo>
                    <a:lnTo>
                      <a:pt x="126" y="102"/>
                    </a:lnTo>
                    <a:lnTo>
                      <a:pt x="132" y="90"/>
                    </a:lnTo>
                    <a:lnTo>
                      <a:pt x="137" y="78"/>
                    </a:lnTo>
                    <a:lnTo>
                      <a:pt x="138" y="65"/>
                    </a:lnTo>
                    <a:lnTo>
                      <a:pt x="137" y="52"/>
                    </a:lnTo>
                    <a:lnTo>
                      <a:pt x="132" y="40"/>
                    </a:lnTo>
                    <a:lnTo>
                      <a:pt x="126" y="28"/>
                    </a:lnTo>
                    <a:lnTo>
                      <a:pt x="118" y="19"/>
                    </a:lnTo>
                    <a:lnTo>
                      <a:pt x="107" y="11"/>
                    </a:lnTo>
                    <a:lnTo>
                      <a:pt x="96" y="5"/>
                    </a:lnTo>
                    <a:lnTo>
                      <a:pt x="83" y="1"/>
                    </a:lnTo>
                    <a:lnTo>
                      <a:pt x="69" y="0"/>
                    </a:lnTo>
                    <a:lnTo>
                      <a:pt x="55" y="1"/>
                    </a:lnTo>
                    <a:lnTo>
                      <a:pt x="42" y="5"/>
                    </a:lnTo>
                    <a:lnTo>
                      <a:pt x="31" y="11"/>
                    </a:lnTo>
                    <a:lnTo>
                      <a:pt x="20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1" y="52"/>
                    </a:lnTo>
                    <a:lnTo>
                      <a:pt x="0" y="65"/>
                    </a:lnTo>
                    <a:lnTo>
                      <a:pt x="1" y="78"/>
                    </a:lnTo>
                    <a:lnTo>
                      <a:pt x="6" y="90"/>
                    </a:lnTo>
                    <a:lnTo>
                      <a:pt x="12" y="102"/>
                    </a:lnTo>
                    <a:lnTo>
                      <a:pt x="20" y="111"/>
                    </a:lnTo>
                    <a:lnTo>
                      <a:pt x="31" y="120"/>
                    </a:lnTo>
                    <a:lnTo>
                      <a:pt x="42" y="126"/>
                    </a:lnTo>
                    <a:lnTo>
                      <a:pt x="55" y="129"/>
                    </a:lnTo>
                    <a:lnTo>
                      <a:pt x="69" y="1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82" name="Freeform 99"/>
              <p:cNvSpPr>
                <a:spLocks/>
              </p:cNvSpPr>
              <p:nvPr/>
            </p:nvSpPr>
            <p:spPr bwMode="auto">
              <a:xfrm>
                <a:off x="4284" y="3753"/>
                <a:ext cx="9" cy="9"/>
              </a:xfrm>
              <a:custGeom>
                <a:avLst/>
                <a:gdLst>
                  <a:gd name="T0" fmla="*/ 0 w 54"/>
                  <a:gd name="T1" fmla="*/ 0 h 54"/>
                  <a:gd name="T2" fmla="*/ 0 w 54"/>
                  <a:gd name="T3" fmla="*/ 0 h 54"/>
                  <a:gd name="T4" fmla="*/ 0 w 54"/>
                  <a:gd name="T5" fmla="*/ 0 h 54"/>
                  <a:gd name="T6" fmla="*/ 0 w 54"/>
                  <a:gd name="T7" fmla="*/ 0 h 54"/>
                  <a:gd name="T8" fmla="*/ 0 w 54"/>
                  <a:gd name="T9" fmla="*/ 0 h 54"/>
                  <a:gd name="T10" fmla="*/ 0 w 54"/>
                  <a:gd name="T11" fmla="*/ 0 h 54"/>
                  <a:gd name="T12" fmla="*/ 0 w 54"/>
                  <a:gd name="T13" fmla="*/ 0 h 54"/>
                  <a:gd name="T14" fmla="*/ 0 w 54"/>
                  <a:gd name="T15" fmla="*/ 0 h 54"/>
                  <a:gd name="T16" fmla="*/ 0 w 54"/>
                  <a:gd name="T17" fmla="*/ 0 h 54"/>
                  <a:gd name="T18" fmla="*/ 0 w 54"/>
                  <a:gd name="T19" fmla="*/ 0 h 54"/>
                  <a:gd name="T20" fmla="*/ 0 w 54"/>
                  <a:gd name="T21" fmla="*/ 0 h 54"/>
                  <a:gd name="T22" fmla="*/ 0 w 54"/>
                  <a:gd name="T23" fmla="*/ 0 h 54"/>
                  <a:gd name="T24" fmla="*/ 0 w 54"/>
                  <a:gd name="T25" fmla="*/ 0 h 54"/>
                  <a:gd name="T26" fmla="*/ 0 w 54"/>
                  <a:gd name="T27" fmla="*/ 0 h 54"/>
                  <a:gd name="T28" fmla="*/ 0 w 54"/>
                  <a:gd name="T29" fmla="*/ 0 h 54"/>
                  <a:gd name="T30" fmla="*/ 0 w 54"/>
                  <a:gd name="T31" fmla="*/ 0 h 54"/>
                  <a:gd name="T32" fmla="*/ 0 w 54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4">
                    <a:moveTo>
                      <a:pt x="27" y="54"/>
                    </a:moveTo>
                    <a:lnTo>
                      <a:pt x="38" y="52"/>
                    </a:lnTo>
                    <a:lnTo>
                      <a:pt x="46" y="46"/>
                    </a:lnTo>
                    <a:lnTo>
                      <a:pt x="52" y="38"/>
                    </a:lnTo>
                    <a:lnTo>
                      <a:pt x="54" y="27"/>
                    </a:lnTo>
                    <a:lnTo>
                      <a:pt x="52" y="17"/>
                    </a:lnTo>
                    <a:lnTo>
                      <a:pt x="46" y="8"/>
                    </a:lnTo>
                    <a:lnTo>
                      <a:pt x="38" y="2"/>
                    </a:lnTo>
                    <a:lnTo>
                      <a:pt x="27" y="0"/>
                    </a:lnTo>
                    <a:lnTo>
                      <a:pt x="16" y="2"/>
                    </a:lnTo>
                    <a:lnTo>
                      <a:pt x="8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2" y="38"/>
                    </a:lnTo>
                    <a:lnTo>
                      <a:pt x="8" y="46"/>
                    </a:lnTo>
                    <a:lnTo>
                      <a:pt x="16" y="52"/>
                    </a:lnTo>
                    <a:lnTo>
                      <a:pt x="27" y="5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83" name="Freeform 100"/>
              <p:cNvSpPr>
                <a:spLocks/>
              </p:cNvSpPr>
              <p:nvPr/>
            </p:nvSpPr>
            <p:spPr bwMode="auto">
              <a:xfrm>
                <a:off x="4336" y="3740"/>
                <a:ext cx="24" cy="22"/>
              </a:xfrm>
              <a:custGeom>
                <a:avLst/>
                <a:gdLst>
                  <a:gd name="T0" fmla="*/ 0 w 139"/>
                  <a:gd name="T1" fmla="*/ 0 h 130"/>
                  <a:gd name="T2" fmla="*/ 0 w 139"/>
                  <a:gd name="T3" fmla="*/ 0 h 130"/>
                  <a:gd name="T4" fmla="*/ 0 w 139"/>
                  <a:gd name="T5" fmla="*/ 0 h 130"/>
                  <a:gd name="T6" fmla="*/ 0 w 139"/>
                  <a:gd name="T7" fmla="*/ 0 h 130"/>
                  <a:gd name="T8" fmla="*/ 0 w 139"/>
                  <a:gd name="T9" fmla="*/ 0 h 130"/>
                  <a:gd name="T10" fmla="*/ 0 w 139"/>
                  <a:gd name="T11" fmla="*/ 0 h 130"/>
                  <a:gd name="T12" fmla="*/ 0 w 139"/>
                  <a:gd name="T13" fmla="*/ 0 h 130"/>
                  <a:gd name="T14" fmla="*/ 0 w 139"/>
                  <a:gd name="T15" fmla="*/ 0 h 130"/>
                  <a:gd name="T16" fmla="*/ 0 w 139"/>
                  <a:gd name="T17" fmla="*/ 0 h 130"/>
                  <a:gd name="T18" fmla="*/ 0 w 139"/>
                  <a:gd name="T19" fmla="*/ 0 h 130"/>
                  <a:gd name="T20" fmla="*/ 0 w 139"/>
                  <a:gd name="T21" fmla="*/ 0 h 130"/>
                  <a:gd name="T22" fmla="*/ 0 w 139"/>
                  <a:gd name="T23" fmla="*/ 0 h 130"/>
                  <a:gd name="T24" fmla="*/ 0 w 139"/>
                  <a:gd name="T25" fmla="*/ 0 h 130"/>
                  <a:gd name="T26" fmla="*/ 0 w 139"/>
                  <a:gd name="T27" fmla="*/ 0 h 130"/>
                  <a:gd name="T28" fmla="*/ 0 w 139"/>
                  <a:gd name="T29" fmla="*/ 0 h 130"/>
                  <a:gd name="T30" fmla="*/ 0 w 139"/>
                  <a:gd name="T31" fmla="*/ 0 h 130"/>
                  <a:gd name="T32" fmla="*/ 0 w 139"/>
                  <a:gd name="T33" fmla="*/ 0 h 130"/>
                  <a:gd name="T34" fmla="*/ 0 w 139"/>
                  <a:gd name="T35" fmla="*/ 0 h 130"/>
                  <a:gd name="T36" fmla="*/ 0 w 139"/>
                  <a:gd name="T37" fmla="*/ 0 h 130"/>
                  <a:gd name="T38" fmla="*/ 0 w 139"/>
                  <a:gd name="T39" fmla="*/ 0 h 130"/>
                  <a:gd name="T40" fmla="*/ 0 w 139"/>
                  <a:gd name="T41" fmla="*/ 0 h 130"/>
                  <a:gd name="T42" fmla="*/ 0 w 139"/>
                  <a:gd name="T43" fmla="*/ 0 h 130"/>
                  <a:gd name="T44" fmla="*/ 0 w 139"/>
                  <a:gd name="T45" fmla="*/ 0 h 130"/>
                  <a:gd name="T46" fmla="*/ 0 w 139"/>
                  <a:gd name="T47" fmla="*/ 0 h 130"/>
                  <a:gd name="T48" fmla="*/ 0 w 139"/>
                  <a:gd name="T49" fmla="*/ 0 h 130"/>
                  <a:gd name="T50" fmla="*/ 0 w 139"/>
                  <a:gd name="T51" fmla="*/ 0 h 130"/>
                  <a:gd name="T52" fmla="*/ 0 w 139"/>
                  <a:gd name="T53" fmla="*/ 0 h 130"/>
                  <a:gd name="T54" fmla="*/ 0 w 139"/>
                  <a:gd name="T55" fmla="*/ 0 h 130"/>
                  <a:gd name="T56" fmla="*/ 0 w 139"/>
                  <a:gd name="T57" fmla="*/ 0 h 130"/>
                  <a:gd name="T58" fmla="*/ 0 w 139"/>
                  <a:gd name="T59" fmla="*/ 0 h 130"/>
                  <a:gd name="T60" fmla="*/ 0 w 139"/>
                  <a:gd name="T61" fmla="*/ 0 h 130"/>
                  <a:gd name="T62" fmla="*/ 0 w 139"/>
                  <a:gd name="T63" fmla="*/ 0 h 130"/>
                  <a:gd name="T64" fmla="*/ 0 w 139"/>
                  <a:gd name="T65" fmla="*/ 0 h 13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39" h="130">
                    <a:moveTo>
                      <a:pt x="70" y="130"/>
                    </a:moveTo>
                    <a:lnTo>
                      <a:pt x="85" y="129"/>
                    </a:lnTo>
                    <a:lnTo>
                      <a:pt x="98" y="126"/>
                    </a:lnTo>
                    <a:lnTo>
                      <a:pt x="108" y="120"/>
                    </a:lnTo>
                    <a:lnTo>
                      <a:pt x="119" y="112"/>
                    </a:lnTo>
                    <a:lnTo>
                      <a:pt x="127" y="102"/>
                    </a:lnTo>
                    <a:lnTo>
                      <a:pt x="133" y="90"/>
                    </a:lnTo>
                    <a:lnTo>
                      <a:pt x="138" y="78"/>
                    </a:lnTo>
                    <a:lnTo>
                      <a:pt x="139" y="65"/>
                    </a:lnTo>
                    <a:lnTo>
                      <a:pt x="138" y="52"/>
                    </a:lnTo>
                    <a:lnTo>
                      <a:pt x="133" y="40"/>
                    </a:lnTo>
                    <a:lnTo>
                      <a:pt x="127" y="29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8" y="5"/>
                    </a:lnTo>
                    <a:lnTo>
                      <a:pt x="85" y="1"/>
                    </a:lnTo>
                    <a:lnTo>
                      <a:pt x="70" y="0"/>
                    </a:lnTo>
                    <a:lnTo>
                      <a:pt x="56" y="1"/>
                    </a:lnTo>
                    <a:lnTo>
                      <a:pt x="43" y="5"/>
                    </a:lnTo>
                    <a:lnTo>
                      <a:pt x="31" y="11"/>
                    </a:lnTo>
                    <a:lnTo>
                      <a:pt x="21" y="19"/>
                    </a:lnTo>
                    <a:lnTo>
                      <a:pt x="12" y="29"/>
                    </a:lnTo>
                    <a:lnTo>
                      <a:pt x="6" y="40"/>
                    </a:lnTo>
                    <a:lnTo>
                      <a:pt x="2" y="52"/>
                    </a:lnTo>
                    <a:lnTo>
                      <a:pt x="0" y="65"/>
                    </a:lnTo>
                    <a:lnTo>
                      <a:pt x="2" y="78"/>
                    </a:lnTo>
                    <a:lnTo>
                      <a:pt x="6" y="90"/>
                    </a:lnTo>
                    <a:lnTo>
                      <a:pt x="12" y="102"/>
                    </a:lnTo>
                    <a:lnTo>
                      <a:pt x="21" y="112"/>
                    </a:lnTo>
                    <a:lnTo>
                      <a:pt x="31" y="120"/>
                    </a:lnTo>
                    <a:lnTo>
                      <a:pt x="43" y="126"/>
                    </a:lnTo>
                    <a:lnTo>
                      <a:pt x="56" y="129"/>
                    </a:lnTo>
                    <a:lnTo>
                      <a:pt x="70" y="1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84" name="Freeform 101"/>
              <p:cNvSpPr>
                <a:spLocks/>
              </p:cNvSpPr>
              <p:nvPr/>
            </p:nvSpPr>
            <p:spPr bwMode="auto">
              <a:xfrm>
                <a:off x="4344" y="3747"/>
                <a:ext cx="8" cy="9"/>
              </a:xfrm>
              <a:custGeom>
                <a:avLst/>
                <a:gdLst>
                  <a:gd name="T0" fmla="*/ 0 w 54"/>
                  <a:gd name="T1" fmla="*/ 0 h 55"/>
                  <a:gd name="T2" fmla="*/ 0 w 54"/>
                  <a:gd name="T3" fmla="*/ 0 h 55"/>
                  <a:gd name="T4" fmla="*/ 0 w 54"/>
                  <a:gd name="T5" fmla="*/ 0 h 55"/>
                  <a:gd name="T6" fmla="*/ 0 w 54"/>
                  <a:gd name="T7" fmla="*/ 0 h 55"/>
                  <a:gd name="T8" fmla="*/ 0 w 54"/>
                  <a:gd name="T9" fmla="*/ 0 h 55"/>
                  <a:gd name="T10" fmla="*/ 0 w 54"/>
                  <a:gd name="T11" fmla="*/ 0 h 55"/>
                  <a:gd name="T12" fmla="*/ 0 w 54"/>
                  <a:gd name="T13" fmla="*/ 0 h 55"/>
                  <a:gd name="T14" fmla="*/ 0 w 54"/>
                  <a:gd name="T15" fmla="*/ 0 h 55"/>
                  <a:gd name="T16" fmla="*/ 0 w 54"/>
                  <a:gd name="T17" fmla="*/ 0 h 55"/>
                  <a:gd name="T18" fmla="*/ 0 w 54"/>
                  <a:gd name="T19" fmla="*/ 0 h 55"/>
                  <a:gd name="T20" fmla="*/ 0 w 54"/>
                  <a:gd name="T21" fmla="*/ 0 h 55"/>
                  <a:gd name="T22" fmla="*/ 0 w 54"/>
                  <a:gd name="T23" fmla="*/ 0 h 55"/>
                  <a:gd name="T24" fmla="*/ 0 w 54"/>
                  <a:gd name="T25" fmla="*/ 0 h 55"/>
                  <a:gd name="T26" fmla="*/ 0 w 54"/>
                  <a:gd name="T27" fmla="*/ 0 h 55"/>
                  <a:gd name="T28" fmla="*/ 0 w 54"/>
                  <a:gd name="T29" fmla="*/ 0 h 55"/>
                  <a:gd name="T30" fmla="*/ 0 w 54"/>
                  <a:gd name="T31" fmla="*/ 0 h 55"/>
                  <a:gd name="T32" fmla="*/ 0 w 54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5">
                    <a:moveTo>
                      <a:pt x="27" y="55"/>
                    </a:moveTo>
                    <a:lnTo>
                      <a:pt x="38" y="52"/>
                    </a:lnTo>
                    <a:lnTo>
                      <a:pt x="46" y="46"/>
                    </a:lnTo>
                    <a:lnTo>
                      <a:pt x="51" y="38"/>
                    </a:lnTo>
                    <a:lnTo>
                      <a:pt x="54" y="27"/>
                    </a:lnTo>
                    <a:lnTo>
                      <a:pt x="51" y="17"/>
                    </a:lnTo>
                    <a:lnTo>
                      <a:pt x="46" y="8"/>
                    </a:lnTo>
                    <a:lnTo>
                      <a:pt x="38" y="2"/>
                    </a:lnTo>
                    <a:lnTo>
                      <a:pt x="27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3" y="17"/>
                    </a:lnTo>
                    <a:lnTo>
                      <a:pt x="0" y="27"/>
                    </a:lnTo>
                    <a:lnTo>
                      <a:pt x="3" y="38"/>
                    </a:lnTo>
                    <a:lnTo>
                      <a:pt x="8" y="46"/>
                    </a:lnTo>
                    <a:lnTo>
                      <a:pt x="17" y="52"/>
                    </a:lnTo>
                    <a:lnTo>
                      <a:pt x="27" y="5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85" name="Freeform 102"/>
              <p:cNvSpPr>
                <a:spLocks/>
              </p:cNvSpPr>
              <p:nvPr/>
            </p:nvSpPr>
            <p:spPr bwMode="auto">
              <a:xfrm>
                <a:off x="4360" y="3734"/>
                <a:ext cx="4" cy="6"/>
              </a:xfrm>
              <a:custGeom>
                <a:avLst/>
                <a:gdLst>
                  <a:gd name="T0" fmla="*/ 0 w 24"/>
                  <a:gd name="T1" fmla="*/ 0 h 35"/>
                  <a:gd name="T2" fmla="*/ 0 w 24"/>
                  <a:gd name="T3" fmla="*/ 0 h 35"/>
                  <a:gd name="T4" fmla="*/ 0 w 24"/>
                  <a:gd name="T5" fmla="*/ 0 h 35"/>
                  <a:gd name="T6" fmla="*/ 0 w 24"/>
                  <a:gd name="T7" fmla="*/ 0 h 35"/>
                  <a:gd name="T8" fmla="*/ 0 w 24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35">
                    <a:moveTo>
                      <a:pt x="24" y="30"/>
                    </a:moveTo>
                    <a:lnTo>
                      <a:pt x="16" y="0"/>
                    </a:lnTo>
                    <a:lnTo>
                      <a:pt x="0" y="4"/>
                    </a:lnTo>
                    <a:lnTo>
                      <a:pt x="9" y="35"/>
                    </a:lnTo>
                    <a:lnTo>
                      <a:pt x="24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86" name="Freeform 103"/>
              <p:cNvSpPr>
                <a:spLocks/>
              </p:cNvSpPr>
              <p:nvPr/>
            </p:nvSpPr>
            <p:spPr bwMode="auto">
              <a:xfrm>
                <a:off x="4281" y="3732"/>
                <a:ext cx="72" cy="18"/>
              </a:xfrm>
              <a:custGeom>
                <a:avLst/>
                <a:gdLst>
                  <a:gd name="T0" fmla="*/ 0 w 436"/>
                  <a:gd name="T1" fmla="*/ 0 h 108"/>
                  <a:gd name="T2" fmla="*/ 0 w 436"/>
                  <a:gd name="T3" fmla="*/ 0 h 108"/>
                  <a:gd name="T4" fmla="*/ 0 w 436"/>
                  <a:gd name="T5" fmla="*/ 0 h 108"/>
                  <a:gd name="T6" fmla="*/ 0 w 436"/>
                  <a:gd name="T7" fmla="*/ 0 h 108"/>
                  <a:gd name="T8" fmla="*/ 0 w 436"/>
                  <a:gd name="T9" fmla="*/ 0 h 108"/>
                  <a:gd name="T10" fmla="*/ 0 w 436"/>
                  <a:gd name="T11" fmla="*/ 0 h 108"/>
                  <a:gd name="T12" fmla="*/ 0 w 436"/>
                  <a:gd name="T13" fmla="*/ 0 h 108"/>
                  <a:gd name="T14" fmla="*/ 0 w 436"/>
                  <a:gd name="T15" fmla="*/ 0 h 108"/>
                  <a:gd name="T16" fmla="*/ 0 w 436"/>
                  <a:gd name="T17" fmla="*/ 0 h 108"/>
                  <a:gd name="T18" fmla="*/ 0 w 436"/>
                  <a:gd name="T19" fmla="*/ 0 h 108"/>
                  <a:gd name="T20" fmla="*/ 0 w 436"/>
                  <a:gd name="T21" fmla="*/ 0 h 108"/>
                  <a:gd name="T22" fmla="*/ 0 w 436"/>
                  <a:gd name="T23" fmla="*/ 0 h 108"/>
                  <a:gd name="T24" fmla="*/ 0 w 436"/>
                  <a:gd name="T25" fmla="*/ 0 h 108"/>
                  <a:gd name="T26" fmla="*/ 0 w 436"/>
                  <a:gd name="T27" fmla="*/ 0 h 108"/>
                  <a:gd name="T28" fmla="*/ 0 w 436"/>
                  <a:gd name="T29" fmla="*/ 0 h 108"/>
                  <a:gd name="T30" fmla="*/ 0 w 436"/>
                  <a:gd name="T31" fmla="*/ 0 h 108"/>
                  <a:gd name="T32" fmla="*/ 0 w 436"/>
                  <a:gd name="T33" fmla="*/ 0 h 108"/>
                  <a:gd name="T34" fmla="*/ 0 w 436"/>
                  <a:gd name="T35" fmla="*/ 0 h 108"/>
                  <a:gd name="T36" fmla="*/ 0 w 436"/>
                  <a:gd name="T37" fmla="*/ 0 h 108"/>
                  <a:gd name="T38" fmla="*/ 0 w 436"/>
                  <a:gd name="T39" fmla="*/ 0 h 108"/>
                  <a:gd name="T40" fmla="*/ 0 w 436"/>
                  <a:gd name="T41" fmla="*/ 0 h 108"/>
                  <a:gd name="T42" fmla="*/ 0 w 436"/>
                  <a:gd name="T43" fmla="*/ 0 h 108"/>
                  <a:gd name="T44" fmla="*/ 0 w 436"/>
                  <a:gd name="T45" fmla="*/ 0 h 108"/>
                  <a:gd name="T46" fmla="*/ 0 w 436"/>
                  <a:gd name="T47" fmla="*/ 0 h 108"/>
                  <a:gd name="T48" fmla="*/ 0 w 436"/>
                  <a:gd name="T49" fmla="*/ 0 h 108"/>
                  <a:gd name="T50" fmla="*/ 0 w 436"/>
                  <a:gd name="T51" fmla="*/ 0 h 108"/>
                  <a:gd name="T52" fmla="*/ 0 w 436"/>
                  <a:gd name="T53" fmla="*/ 0 h 108"/>
                  <a:gd name="T54" fmla="*/ 0 w 436"/>
                  <a:gd name="T55" fmla="*/ 0 h 108"/>
                  <a:gd name="T56" fmla="*/ 0 w 436"/>
                  <a:gd name="T57" fmla="*/ 0 h 108"/>
                  <a:gd name="T58" fmla="*/ 0 w 436"/>
                  <a:gd name="T59" fmla="*/ 0 h 108"/>
                  <a:gd name="T60" fmla="*/ 0 w 436"/>
                  <a:gd name="T61" fmla="*/ 0 h 108"/>
                  <a:gd name="T62" fmla="*/ 0 w 436"/>
                  <a:gd name="T63" fmla="*/ 0 h 108"/>
                  <a:gd name="T64" fmla="*/ 0 w 436"/>
                  <a:gd name="T65" fmla="*/ 0 h 108"/>
                  <a:gd name="T66" fmla="*/ 0 w 436"/>
                  <a:gd name="T67" fmla="*/ 0 h 108"/>
                  <a:gd name="T68" fmla="*/ 0 w 436"/>
                  <a:gd name="T69" fmla="*/ 0 h 108"/>
                  <a:gd name="T70" fmla="*/ 0 w 436"/>
                  <a:gd name="T71" fmla="*/ 0 h 108"/>
                  <a:gd name="T72" fmla="*/ 0 w 436"/>
                  <a:gd name="T73" fmla="*/ 0 h 108"/>
                  <a:gd name="T74" fmla="*/ 0 w 436"/>
                  <a:gd name="T75" fmla="*/ 0 h 108"/>
                  <a:gd name="T76" fmla="*/ 0 w 436"/>
                  <a:gd name="T77" fmla="*/ 0 h 108"/>
                  <a:gd name="T78" fmla="*/ 0 w 436"/>
                  <a:gd name="T79" fmla="*/ 0 h 108"/>
                  <a:gd name="T80" fmla="*/ 0 w 436"/>
                  <a:gd name="T81" fmla="*/ 0 h 10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436" h="108">
                    <a:moveTo>
                      <a:pt x="431" y="0"/>
                    </a:moveTo>
                    <a:lnTo>
                      <a:pt x="5" y="51"/>
                    </a:lnTo>
                    <a:lnTo>
                      <a:pt x="2" y="51"/>
                    </a:lnTo>
                    <a:lnTo>
                      <a:pt x="1" y="53"/>
                    </a:lnTo>
                    <a:lnTo>
                      <a:pt x="0" y="55"/>
                    </a:lnTo>
                    <a:lnTo>
                      <a:pt x="0" y="56"/>
                    </a:lnTo>
                    <a:lnTo>
                      <a:pt x="0" y="59"/>
                    </a:lnTo>
                    <a:lnTo>
                      <a:pt x="1" y="60"/>
                    </a:lnTo>
                    <a:lnTo>
                      <a:pt x="3" y="61"/>
                    </a:lnTo>
                    <a:lnTo>
                      <a:pt x="6" y="61"/>
                    </a:lnTo>
                    <a:lnTo>
                      <a:pt x="148" y="44"/>
                    </a:lnTo>
                    <a:lnTo>
                      <a:pt x="158" y="105"/>
                    </a:lnTo>
                    <a:lnTo>
                      <a:pt x="159" y="106"/>
                    </a:lnTo>
                    <a:lnTo>
                      <a:pt x="160" y="107"/>
                    </a:lnTo>
                    <a:lnTo>
                      <a:pt x="162" y="108"/>
                    </a:lnTo>
                    <a:lnTo>
                      <a:pt x="164" y="108"/>
                    </a:lnTo>
                    <a:lnTo>
                      <a:pt x="165" y="108"/>
                    </a:lnTo>
                    <a:lnTo>
                      <a:pt x="167" y="107"/>
                    </a:lnTo>
                    <a:lnTo>
                      <a:pt x="168" y="105"/>
                    </a:lnTo>
                    <a:lnTo>
                      <a:pt x="168" y="102"/>
                    </a:lnTo>
                    <a:lnTo>
                      <a:pt x="159" y="43"/>
                    </a:lnTo>
                    <a:lnTo>
                      <a:pt x="270" y="29"/>
                    </a:lnTo>
                    <a:lnTo>
                      <a:pt x="272" y="73"/>
                    </a:lnTo>
                    <a:lnTo>
                      <a:pt x="272" y="75"/>
                    </a:lnTo>
                    <a:lnTo>
                      <a:pt x="273" y="76"/>
                    </a:lnTo>
                    <a:lnTo>
                      <a:pt x="275" y="78"/>
                    </a:lnTo>
                    <a:lnTo>
                      <a:pt x="277" y="78"/>
                    </a:lnTo>
                    <a:lnTo>
                      <a:pt x="279" y="78"/>
                    </a:lnTo>
                    <a:lnTo>
                      <a:pt x="281" y="76"/>
                    </a:lnTo>
                    <a:lnTo>
                      <a:pt x="282" y="74"/>
                    </a:lnTo>
                    <a:lnTo>
                      <a:pt x="282" y="73"/>
                    </a:lnTo>
                    <a:lnTo>
                      <a:pt x="280" y="28"/>
                    </a:lnTo>
                    <a:lnTo>
                      <a:pt x="432" y="10"/>
                    </a:lnTo>
                    <a:lnTo>
                      <a:pt x="434" y="10"/>
                    </a:lnTo>
                    <a:lnTo>
                      <a:pt x="435" y="9"/>
                    </a:lnTo>
                    <a:lnTo>
                      <a:pt x="436" y="6"/>
                    </a:lnTo>
                    <a:lnTo>
                      <a:pt x="436" y="4"/>
                    </a:lnTo>
                    <a:lnTo>
                      <a:pt x="436" y="3"/>
                    </a:lnTo>
                    <a:lnTo>
                      <a:pt x="435" y="0"/>
                    </a:lnTo>
                    <a:lnTo>
                      <a:pt x="433" y="0"/>
                    </a:lnTo>
                    <a:lnTo>
                      <a:pt x="43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87" name="Rectangle 104"/>
              <p:cNvSpPr>
                <a:spLocks noChangeArrowheads="1"/>
              </p:cNvSpPr>
              <p:nvPr/>
            </p:nvSpPr>
            <p:spPr bwMode="auto">
              <a:xfrm>
                <a:off x="4309" y="3749"/>
                <a:ext cx="1" cy="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8B0998"/>
                  </a:buClr>
                  <a:buFont typeface="Wingdings" panose="05000000000000000000" pitchFamily="2" charset="2"/>
                  <a:buChar char="§"/>
                  <a:tabLst>
                    <a:tab pos="361950" algn="l"/>
                  </a:tabLst>
                  <a:defRPr sz="2400">
                    <a:solidFill>
                      <a:srgbClr val="11111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8B0998"/>
                  </a:buClr>
                  <a:buFont typeface="Wingdings" panose="05000000000000000000" pitchFamily="2" charset="2"/>
                  <a:buChar char="§"/>
                  <a:tabLst>
                    <a:tab pos="361950" algn="l"/>
                  </a:tabLst>
                  <a:defRPr sz="2000">
                    <a:solidFill>
                      <a:srgbClr val="11111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8B0998"/>
                  </a:buClr>
                  <a:buFont typeface="Wingdings" panose="05000000000000000000" pitchFamily="2" charset="2"/>
                  <a:buChar char="§"/>
                  <a:tabLst>
                    <a:tab pos="361950" algn="l"/>
                  </a:tabLst>
                  <a:defRPr sz="1600">
                    <a:solidFill>
                      <a:srgbClr val="11111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fr-FR" altLang="fr-FR" sz="2000">
                  <a:solidFill>
                    <a:srgbClr val="A5002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3388" name="Rectangle 105"/>
              <p:cNvSpPr>
                <a:spLocks noChangeArrowheads="1"/>
              </p:cNvSpPr>
              <p:nvPr/>
            </p:nvSpPr>
            <p:spPr bwMode="auto">
              <a:xfrm>
                <a:off x="4328" y="3744"/>
                <a:ext cx="1" cy="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8B0998"/>
                  </a:buClr>
                  <a:buFont typeface="Wingdings" panose="05000000000000000000" pitchFamily="2" charset="2"/>
                  <a:buChar char="§"/>
                  <a:tabLst>
                    <a:tab pos="361950" algn="l"/>
                  </a:tabLst>
                  <a:defRPr sz="2400">
                    <a:solidFill>
                      <a:srgbClr val="11111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8B0998"/>
                  </a:buClr>
                  <a:buFont typeface="Wingdings" panose="05000000000000000000" pitchFamily="2" charset="2"/>
                  <a:buChar char="§"/>
                  <a:tabLst>
                    <a:tab pos="361950" algn="l"/>
                  </a:tabLst>
                  <a:defRPr sz="2000">
                    <a:solidFill>
                      <a:srgbClr val="11111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8B0998"/>
                  </a:buClr>
                  <a:buFont typeface="Wingdings" panose="05000000000000000000" pitchFamily="2" charset="2"/>
                  <a:buChar char="§"/>
                  <a:tabLst>
                    <a:tab pos="361950" algn="l"/>
                  </a:tabLst>
                  <a:defRPr sz="1600">
                    <a:solidFill>
                      <a:srgbClr val="11111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fr-FR" altLang="fr-FR" sz="2000">
                  <a:solidFill>
                    <a:srgbClr val="A5002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3389" name="Freeform 106"/>
              <p:cNvSpPr>
                <a:spLocks/>
              </p:cNvSpPr>
              <p:nvPr/>
            </p:nvSpPr>
            <p:spPr bwMode="auto">
              <a:xfrm>
                <a:off x="4262" y="3750"/>
                <a:ext cx="13" cy="2"/>
              </a:xfrm>
              <a:custGeom>
                <a:avLst/>
                <a:gdLst>
                  <a:gd name="T0" fmla="*/ 0 w 78"/>
                  <a:gd name="T1" fmla="*/ 0 h 15"/>
                  <a:gd name="T2" fmla="*/ 0 w 78"/>
                  <a:gd name="T3" fmla="*/ 0 h 15"/>
                  <a:gd name="T4" fmla="*/ 0 w 78"/>
                  <a:gd name="T5" fmla="*/ 0 h 15"/>
                  <a:gd name="T6" fmla="*/ 0 w 78"/>
                  <a:gd name="T7" fmla="*/ 0 h 15"/>
                  <a:gd name="T8" fmla="*/ 0 w 78"/>
                  <a:gd name="T9" fmla="*/ 0 h 15"/>
                  <a:gd name="T10" fmla="*/ 0 w 78"/>
                  <a:gd name="T11" fmla="*/ 0 h 15"/>
                  <a:gd name="T12" fmla="*/ 0 w 78"/>
                  <a:gd name="T13" fmla="*/ 0 h 15"/>
                  <a:gd name="T14" fmla="*/ 0 w 78"/>
                  <a:gd name="T15" fmla="*/ 0 h 15"/>
                  <a:gd name="T16" fmla="*/ 0 w 78"/>
                  <a:gd name="T17" fmla="*/ 0 h 15"/>
                  <a:gd name="T18" fmla="*/ 0 w 78"/>
                  <a:gd name="T19" fmla="*/ 0 h 15"/>
                  <a:gd name="T20" fmla="*/ 0 w 78"/>
                  <a:gd name="T21" fmla="*/ 0 h 15"/>
                  <a:gd name="T22" fmla="*/ 0 w 78"/>
                  <a:gd name="T23" fmla="*/ 0 h 15"/>
                  <a:gd name="T24" fmla="*/ 0 w 78"/>
                  <a:gd name="T25" fmla="*/ 0 h 15"/>
                  <a:gd name="T26" fmla="*/ 0 w 78"/>
                  <a:gd name="T27" fmla="*/ 0 h 15"/>
                  <a:gd name="T28" fmla="*/ 0 w 78"/>
                  <a:gd name="T29" fmla="*/ 0 h 15"/>
                  <a:gd name="T30" fmla="*/ 0 w 78"/>
                  <a:gd name="T31" fmla="*/ 0 h 15"/>
                  <a:gd name="T32" fmla="*/ 0 w 78"/>
                  <a:gd name="T33" fmla="*/ 0 h 15"/>
                  <a:gd name="T34" fmla="*/ 0 w 78"/>
                  <a:gd name="T35" fmla="*/ 0 h 15"/>
                  <a:gd name="T36" fmla="*/ 0 w 78"/>
                  <a:gd name="T37" fmla="*/ 0 h 15"/>
                  <a:gd name="T38" fmla="*/ 0 w 78"/>
                  <a:gd name="T39" fmla="*/ 0 h 15"/>
                  <a:gd name="T40" fmla="*/ 0 w 78"/>
                  <a:gd name="T41" fmla="*/ 0 h 15"/>
                  <a:gd name="T42" fmla="*/ 0 w 78"/>
                  <a:gd name="T43" fmla="*/ 0 h 15"/>
                  <a:gd name="T44" fmla="*/ 0 w 78"/>
                  <a:gd name="T45" fmla="*/ 0 h 1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78" h="15">
                    <a:moveTo>
                      <a:pt x="6" y="15"/>
                    </a:moveTo>
                    <a:lnTo>
                      <a:pt x="72" y="12"/>
                    </a:lnTo>
                    <a:lnTo>
                      <a:pt x="75" y="12"/>
                    </a:lnTo>
                    <a:lnTo>
                      <a:pt x="77" y="11"/>
                    </a:lnTo>
                    <a:lnTo>
                      <a:pt x="78" y="9"/>
                    </a:lnTo>
                    <a:lnTo>
                      <a:pt x="78" y="6"/>
                    </a:lnTo>
                    <a:lnTo>
                      <a:pt x="78" y="4"/>
                    </a:lnTo>
                    <a:lnTo>
                      <a:pt x="76" y="2"/>
                    </a:lnTo>
                    <a:lnTo>
                      <a:pt x="75" y="0"/>
                    </a:lnTo>
                    <a:lnTo>
                      <a:pt x="72" y="0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2" y="13"/>
                    </a:lnTo>
                    <a:lnTo>
                      <a:pt x="4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90" name="Freeform 107"/>
              <p:cNvSpPr>
                <a:spLocks/>
              </p:cNvSpPr>
              <p:nvPr/>
            </p:nvSpPr>
            <p:spPr bwMode="auto">
              <a:xfrm>
                <a:off x="4361" y="3740"/>
                <a:ext cx="12" cy="3"/>
              </a:xfrm>
              <a:custGeom>
                <a:avLst/>
                <a:gdLst>
                  <a:gd name="T0" fmla="*/ 0 w 73"/>
                  <a:gd name="T1" fmla="*/ 0 h 21"/>
                  <a:gd name="T2" fmla="*/ 0 w 73"/>
                  <a:gd name="T3" fmla="*/ 0 h 21"/>
                  <a:gd name="T4" fmla="*/ 0 w 73"/>
                  <a:gd name="T5" fmla="*/ 0 h 21"/>
                  <a:gd name="T6" fmla="*/ 0 w 73"/>
                  <a:gd name="T7" fmla="*/ 0 h 21"/>
                  <a:gd name="T8" fmla="*/ 0 w 73"/>
                  <a:gd name="T9" fmla="*/ 0 h 21"/>
                  <a:gd name="T10" fmla="*/ 0 w 73"/>
                  <a:gd name="T11" fmla="*/ 0 h 21"/>
                  <a:gd name="T12" fmla="*/ 0 w 73"/>
                  <a:gd name="T13" fmla="*/ 0 h 21"/>
                  <a:gd name="T14" fmla="*/ 0 w 73"/>
                  <a:gd name="T15" fmla="*/ 0 h 21"/>
                  <a:gd name="T16" fmla="*/ 0 w 73"/>
                  <a:gd name="T17" fmla="*/ 0 h 21"/>
                  <a:gd name="T18" fmla="*/ 0 w 73"/>
                  <a:gd name="T19" fmla="*/ 0 h 21"/>
                  <a:gd name="T20" fmla="*/ 0 w 73"/>
                  <a:gd name="T21" fmla="*/ 0 h 21"/>
                  <a:gd name="T22" fmla="*/ 0 w 73"/>
                  <a:gd name="T23" fmla="*/ 0 h 21"/>
                  <a:gd name="T24" fmla="*/ 0 w 73"/>
                  <a:gd name="T25" fmla="*/ 0 h 21"/>
                  <a:gd name="T26" fmla="*/ 0 w 73"/>
                  <a:gd name="T27" fmla="*/ 0 h 21"/>
                  <a:gd name="T28" fmla="*/ 0 w 73"/>
                  <a:gd name="T29" fmla="*/ 0 h 21"/>
                  <a:gd name="T30" fmla="*/ 0 w 73"/>
                  <a:gd name="T31" fmla="*/ 0 h 21"/>
                  <a:gd name="T32" fmla="*/ 0 w 73"/>
                  <a:gd name="T33" fmla="*/ 0 h 21"/>
                  <a:gd name="T34" fmla="*/ 0 w 73"/>
                  <a:gd name="T35" fmla="*/ 0 h 21"/>
                  <a:gd name="T36" fmla="*/ 0 w 73"/>
                  <a:gd name="T37" fmla="*/ 0 h 21"/>
                  <a:gd name="T38" fmla="*/ 0 w 73"/>
                  <a:gd name="T39" fmla="*/ 0 h 21"/>
                  <a:gd name="T40" fmla="*/ 0 w 73"/>
                  <a:gd name="T41" fmla="*/ 0 h 21"/>
                  <a:gd name="T42" fmla="*/ 0 w 73"/>
                  <a:gd name="T43" fmla="*/ 0 h 21"/>
                  <a:gd name="T44" fmla="*/ 0 w 73"/>
                  <a:gd name="T45" fmla="*/ 0 h 2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73" h="21">
                    <a:moveTo>
                      <a:pt x="7" y="21"/>
                    </a:moveTo>
                    <a:lnTo>
                      <a:pt x="69" y="12"/>
                    </a:lnTo>
                    <a:lnTo>
                      <a:pt x="71" y="10"/>
                    </a:lnTo>
                    <a:lnTo>
                      <a:pt x="73" y="9"/>
                    </a:lnTo>
                    <a:lnTo>
                      <a:pt x="73" y="7"/>
                    </a:lnTo>
                    <a:lnTo>
                      <a:pt x="73" y="4"/>
                    </a:lnTo>
                    <a:lnTo>
                      <a:pt x="73" y="2"/>
                    </a:lnTo>
                    <a:lnTo>
                      <a:pt x="71" y="0"/>
                    </a:lnTo>
                    <a:lnTo>
                      <a:pt x="70" y="0"/>
                    </a:lnTo>
                    <a:lnTo>
                      <a:pt x="67" y="0"/>
                    </a:lnTo>
                    <a:lnTo>
                      <a:pt x="5" y="9"/>
                    </a:lnTo>
                    <a:lnTo>
                      <a:pt x="3" y="10"/>
                    </a:lnTo>
                    <a:lnTo>
                      <a:pt x="1" y="12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9"/>
                    </a:lnTo>
                    <a:lnTo>
                      <a:pt x="2" y="20"/>
                    </a:lnTo>
                    <a:lnTo>
                      <a:pt x="5" y="21"/>
                    </a:lnTo>
                    <a:lnTo>
                      <a:pt x="7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767084" name="Group 108"/>
          <p:cNvGrpSpPr>
            <a:grpSpLocks/>
          </p:cNvGrpSpPr>
          <p:nvPr/>
        </p:nvGrpSpPr>
        <p:grpSpPr bwMode="auto">
          <a:xfrm>
            <a:off x="9312611" y="4172223"/>
            <a:ext cx="752475" cy="569912"/>
            <a:chOff x="864" y="3339"/>
            <a:chExt cx="474" cy="359"/>
          </a:xfrm>
        </p:grpSpPr>
        <p:grpSp>
          <p:nvGrpSpPr>
            <p:cNvPr id="53320" name="Group 109"/>
            <p:cNvGrpSpPr>
              <a:grpSpLocks/>
            </p:cNvGrpSpPr>
            <p:nvPr/>
          </p:nvGrpSpPr>
          <p:grpSpPr bwMode="auto">
            <a:xfrm>
              <a:off x="864" y="3385"/>
              <a:ext cx="474" cy="313"/>
              <a:chOff x="4604" y="2086"/>
              <a:chExt cx="590" cy="379"/>
            </a:xfrm>
          </p:grpSpPr>
          <p:grpSp>
            <p:nvGrpSpPr>
              <p:cNvPr id="53322" name="Group 110"/>
              <p:cNvGrpSpPr>
                <a:grpSpLocks/>
              </p:cNvGrpSpPr>
              <p:nvPr/>
            </p:nvGrpSpPr>
            <p:grpSpPr bwMode="auto">
              <a:xfrm>
                <a:off x="4604" y="2160"/>
                <a:ext cx="590" cy="305"/>
                <a:chOff x="4014" y="1933"/>
                <a:chExt cx="590" cy="305"/>
              </a:xfrm>
            </p:grpSpPr>
            <p:sp>
              <p:nvSpPr>
                <p:cNvPr id="53324" name="Freeform 111"/>
                <p:cNvSpPr>
                  <a:spLocks/>
                </p:cNvSpPr>
                <p:nvPr/>
              </p:nvSpPr>
              <p:spPr bwMode="auto">
                <a:xfrm>
                  <a:off x="4014" y="2089"/>
                  <a:ext cx="590" cy="149"/>
                </a:xfrm>
                <a:custGeom>
                  <a:avLst/>
                  <a:gdLst>
                    <a:gd name="T0" fmla="*/ 0 w 2814"/>
                    <a:gd name="T1" fmla="*/ 0 h 731"/>
                    <a:gd name="T2" fmla="*/ 0 w 2814"/>
                    <a:gd name="T3" fmla="*/ 0 h 731"/>
                    <a:gd name="T4" fmla="*/ 0 w 2814"/>
                    <a:gd name="T5" fmla="*/ 0 h 731"/>
                    <a:gd name="T6" fmla="*/ 0 w 2814"/>
                    <a:gd name="T7" fmla="*/ 0 h 731"/>
                    <a:gd name="T8" fmla="*/ 0 w 2814"/>
                    <a:gd name="T9" fmla="*/ 0 h 731"/>
                    <a:gd name="T10" fmla="*/ 0 w 2814"/>
                    <a:gd name="T11" fmla="*/ 0 h 73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814" h="731">
                      <a:moveTo>
                        <a:pt x="811" y="44"/>
                      </a:moveTo>
                      <a:lnTo>
                        <a:pt x="0" y="216"/>
                      </a:lnTo>
                      <a:lnTo>
                        <a:pt x="0" y="238"/>
                      </a:lnTo>
                      <a:lnTo>
                        <a:pt x="1736" y="731"/>
                      </a:lnTo>
                      <a:lnTo>
                        <a:pt x="2814" y="0"/>
                      </a:lnTo>
                      <a:lnTo>
                        <a:pt x="811" y="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25" name="Freeform 112"/>
                <p:cNvSpPr>
                  <a:spLocks/>
                </p:cNvSpPr>
                <p:nvPr/>
              </p:nvSpPr>
              <p:spPr bwMode="auto">
                <a:xfrm>
                  <a:off x="4024" y="2094"/>
                  <a:ext cx="565" cy="139"/>
                </a:xfrm>
                <a:custGeom>
                  <a:avLst/>
                  <a:gdLst>
                    <a:gd name="T0" fmla="*/ 0 w 2697"/>
                    <a:gd name="T1" fmla="*/ 0 h 685"/>
                    <a:gd name="T2" fmla="*/ 0 w 2697"/>
                    <a:gd name="T3" fmla="*/ 0 h 685"/>
                    <a:gd name="T4" fmla="*/ 0 w 2697"/>
                    <a:gd name="T5" fmla="*/ 0 h 685"/>
                    <a:gd name="T6" fmla="*/ 0 w 2697"/>
                    <a:gd name="T7" fmla="*/ 0 h 685"/>
                    <a:gd name="T8" fmla="*/ 0 w 2697"/>
                    <a:gd name="T9" fmla="*/ 0 h 6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697" h="685">
                      <a:moveTo>
                        <a:pt x="1687" y="685"/>
                      </a:moveTo>
                      <a:lnTo>
                        <a:pt x="0" y="206"/>
                      </a:lnTo>
                      <a:lnTo>
                        <a:pt x="770" y="43"/>
                      </a:lnTo>
                      <a:lnTo>
                        <a:pt x="2697" y="0"/>
                      </a:lnTo>
                      <a:lnTo>
                        <a:pt x="1687" y="685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26" name="Freeform 113"/>
                <p:cNvSpPr>
                  <a:spLocks/>
                </p:cNvSpPr>
                <p:nvPr/>
              </p:nvSpPr>
              <p:spPr bwMode="auto">
                <a:xfrm>
                  <a:off x="4387" y="2094"/>
                  <a:ext cx="202" cy="98"/>
                </a:xfrm>
                <a:custGeom>
                  <a:avLst/>
                  <a:gdLst>
                    <a:gd name="T0" fmla="*/ 0 w 961"/>
                    <a:gd name="T1" fmla="*/ 0 h 482"/>
                    <a:gd name="T2" fmla="*/ 0 w 961"/>
                    <a:gd name="T3" fmla="*/ 0 h 482"/>
                    <a:gd name="T4" fmla="*/ 0 w 961"/>
                    <a:gd name="T5" fmla="*/ 0 h 482"/>
                    <a:gd name="T6" fmla="*/ 0 w 961"/>
                    <a:gd name="T7" fmla="*/ 0 h 482"/>
                    <a:gd name="T8" fmla="*/ 0 w 961"/>
                    <a:gd name="T9" fmla="*/ 0 h 482"/>
                    <a:gd name="T10" fmla="*/ 0 w 961"/>
                    <a:gd name="T11" fmla="*/ 0 h 482"/>
                    <a:gd name="T12" fmla="*/ 0 w 961"/>
                    <a:gd name="T13" fmla="*/ 0 h 482"/>
                    <a:gd name="T14" fmla="*/ 0 w 961"/>
                    <a:gd name="T15" fmla="*/ 0 h 482"/>
                    <a:gd name="T16" fmla="*/ 0 w 961"/>
                    <a:gd name="T17" fmla="*/ 0 h 482"/>
                    <a:gd name="T18" fmla="*/ 0 w 961"/>
                    <a:gd name="T19" fmla="*/ 0 h 482"/>
                    <a:gd name="T20" fmla="*/ 0 w 961"/>
                    <a:gd name="T21" fmla="*/ 0 h 482"/>
                    <a:gd name="T22" fmla="*/ 0 w 961"/>
                    <a:gd name="T23" fmla="*/ 0 h 482"/>
                    <a:gd name="T24" fmla="*/ 0 w 961"/>
                    <a:gd name="T25" fmla="*/ 0 h 482"/>
                    <a:gd name="T26" fmla="*/ 0 w 961"/>
                    <a:gd name="T27" fmla="*/ 0 h 482"/>
                    <a:gd name="T28" fmla="*/ 0 w 961"/>
                    <a:gd name="T29" fmla="*/ 0 h 482"/>
                    <a:gd name="T30" fmla="*/ 0 w 961"/>
                    <a:gd name="T31" fmla="*/ 0 h 482"/>
                    <a:gd name="T32" fmla="*/ 0 w 961"/>
                    <a:gd name="T33" fmla="*/ 0 h 482"/>
                    <a:gd name="T34" fmla="*/ 0 w 961"/>
                    <a:gd name="T35" fmla="*/ 0 h 482"/>
                    <a:gd name="T36" fmla="*/ 0 w 961"/>
                    <a:gd name="T37" fmla="*/ 0 h 482"/>
                    <a:gd name="T38" fmla="*/ 0 w 961"/>
                    <a:gd name="T39" fmla="*/ 0 h 482"/>
                    <a:gd name="T40" fmla="*/ 0 w 961"/>
                    <a:gd name="T41" fmla="*/ 0 h 48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961" h="482">
                      <a:moveTo>
                        <a:pt x="8" y="482"/>
                      </a:moveTo>
                      <a:lnTo>
                        <a:pt x="9" y="482"/>
                      </a:lnTo>
                      <a:lnTo>
                        <a:pt x="15" y="481"/>
                      </a:lnTo>
                      <a:lnTo>
                        <a:pt x="24" y="478"/>
                      </a:lnTo>
                      <a:lnTo>
                        <a:pt x="38" y="475"/>
                      </a:lnTo>
                      <a:lnTo>
                        <a:pt x="55" y="471"/>
                      </a:lnTo>
                      <a:lnTo>
                        <a:pt x="74" y="467"/>
                      </a:lnTo>
                      <a:lnTo>
                        <a:pt x="95" y="462"/>
                      </a:lnTo>
                      <a:lnTo>
                        <a:pt x="120" y="456"/>
                      </a:lnTo>
                      <a:lnTo>
                        <a:pt x="147" y="450"/>
                      </a:lnTo>
                      <a:lnTo>
                        <a:pt x="175" y="442"/>
                      </a:lnTo>
                      <a:lnTo>
                        <a:pt x="206" y="436"/>
                      </a:lnTo>
                      <a:lnTo>
                        <a:pt x="238" y="428"/>
                      </a:lnTo>
                      <a:lnTo>
                        <a:pt x="272" y="419"/>
                      </a:lnTo>
                      <a:lnTo>
                        <a:pt x="306" y="412"/>
                      </a:lnTo>
                      <a:lnTo>
                        <a:pt x="342" y="404"/>
                      </a:lnTo>
                      <a:lnTo>
                        <a:pt x="378" y="395"/>
                      </a:lnTo>
                      <a:lnTo>
                        <a:pt x="961" y="0"/>
                      </a:lnTo>
                      <a:lnTo>
                        <a:pt x="415" y="12"/>
                      </a:lnTo>
                      <a:lnTo>
                        <a:pt x="0" y="473"/>
                      </a:lnTo>
                      <a:lnTo>
                        <a:pt x="8" y="48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27" name="Freeform 114"/>
                <p:cNvSpPr>
                  <a:spLocks/>
                </p:cNvSpPr>
                <p:nvPr/>
              </p:nvSpPr>
              <p:spPr bwMode="auto">
                <a:xfrm>
                  <a:off x="4386" y="1972"/>
                  <a:ext cx="147" cy="220"/>
                </a:xfrm>
                <a:custGeom>
                  <a:avLst/>
                  <a:gdLst>
                    <a:gd name="T0" fmla="*/ 0 w 699"/>
                    <a:gd name="T1" fmla="*/ 0 h 1082"/>
                    <a:gd name="T2" fmla="*/ 0 w 699"/>
                    <a:gd name="T3" fmla="*/ 0 h 1082"/>
                    <a:gd name="T4" fmla="*/ 0 w 699"/>
                    <a:gd name="T5" fmla="*/ 0 h 1082"/>
                    <a:gd name="T6" fmla="*/ 0 w 699"/>
                    <a:gd name="T7" fmla="*/ 0 h 1082"/>
                    <a:gd name="T8" fmla="*/ 0 w 699"/>
                    <a:gd name="T9" fmla="*/ 0 h 1082"/>
                    <a:gd name="T10" fmla="*/ 0 w 699"/>
                    <a:gd name="T11" fmla="*/ 0 h 1082"/>
                    <a:gd name="T12" fmla="*/ 0 w 699"/>
                    <a:gd name="T13" fmla="*/ 0 h 1082"/>
                    <a:gd name="T14" fmla="*/ 0 w 699"/>
                    <a:gd name="T15" fmla="*/ 0 h 1082"/>
                    <a:gd name="T16" fmla="*/ 0 w 699"/>
                    <a:gd name="T17" fmla="*/ 0 h 108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99" h="1082">
                      <a:moveTo>
                        <a:pt x="106" y="0"/>
                      </a:moveTo>
                      <a:lnTo>
                        <a:pt x="98" y="7"/>
                      </a:lnTo>
                      <a:lnTo>
                        <a:pt x="90" y="10"/>
                      </a:lnTo>
                      <a:lnTo>
                        <a:pt x="0" y="1068"/>
                      </a:lnTo>
                      <a:lnTo>
                        <a:pt x="6" y="1074"/>
                      </a:lnTo>
                      <a:lnTo>
                        <a:pt x="12" y="1082"/>
                      </a:lnTo>
                      <a:lnTo>
                        <a:pt x="662" y="659"/>
                      </a:lnTo>
                      <a:lnTo>
                        <a:pt x="699" y="357"/>
                      </a:lnTo>
                      <a:lnTo>
                        <a:pt x="10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28" name="Freeform 115"/>
                <p:cNvSpPr>
                  <a:spLocks/>
                </p:cNvSpPr>
                <p:nvPr/>
              </p:nvSpPr>
              <p:spPr bwMode="auto">
                <a:xfrm>
                  <a:off x="4391" y="1978"/>
                  <a:ext cx="137" cy="207"/>
                </a:xfrm>
                <a:custGeom>
                  <a:avLst/>
                  <a:gdLst>
                    <a:gd name="T0" fmla="*/ 0 w 654"/>
                    <a:gd name="T1" fmla="*/ 0 h 1020"/>
                    <a:gd name="T2" fmla="*/ 0 w 654"/>
                    <a:gd name="T3" fmla="*/ 0 h 1020"/>
                    <a:gd name="T4" fmla="*/ 0 w 654"/>
                    <a:gd name="T5" fmla="*/ 0 h 1020"/>
                    <a:gd name="T6" fmla="*/ 0 w 654"/>
                    <a:gd name="T7" fmla="*/ 0 h 1020"/>
                    <a:gd name="T8" fmla="*/ 0 w 654"/>
                    <a:gd name="T9" fmla="*/ 0 h 10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54" h="1020">
                      <a:moveTo>
                        <a:pt x="619" y="619"/>
                      </a:moveTo>
                      <a:lnTo>
                        <a:pt x="0" y="1020"/>
                      </a:lnTo>
                      <a:lnTo>
                        <a:pt x="87" y="0"/>
                      </a:lnTo>
                      <a:lnTo>
                        <a:pt x="654" y="340"/>
                      </a:lnTo>
                      <a:lnTo>
                        <a:pt x="619" y="61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29" name="Freeform 116"/>
                <p:cNvSpPr>
                  <a:spLocks/>
                </p:cNvSpPr>
                <p:nvPr/>
              </p:nvSpPr>
              <p:spPr bwMode="auto">
                <a:xfrm>
                  <a:off x="4122" y="1972"/>
                  <a:ext cx="287" cy="220"/>
                </a:xfrm>
                <a:custGeom>
                  <a:avLst/>
                  <a:gdLst>
                    <a:gd name="T0" fmla="*/ 0 w 1370"/>
                    <a:gd name="T1" fmla="*/ 0 h 1084"/>
                    <a:gd name="T2" fmla="*/ 0 w 1370"/>
                    <a:gd name="T3" fmla="*/ 0 h 1084"/>
                    <a:gd name="T4" fmla="*/ 0 w 1370"/>
                    <a:gd name="T5" fmla="*/ 0 h 1084"/>
                    <a:gd name="T6" fmla="*/ 0 w 1370"/>
                    <a:gd name="T7" fmla="*/ 0 h 1084"/>
                    <a:gd name="T8" fmla="*/ 0 w 1370"/>
                    <a:gd name="T9" fmla="*/ 0 h 1084"/>
                    <a:gd name="T10" fmla="*/ 0 w 1370"/>
                    <a:gd name="T11" fmla="*/ 0 h 1084"/>
                    <a:gd name="T12" fmla="*/ 0 w 1370"/>
                    <a:gd name="T13" fmla="*/ 0 h 1084"/>
                    <a:gd name="T14" fmla="*/ 0 w 1370"/>
                    <a:gd name="T15" fmla="*/ 0 h 1084"/>
                    <a:gd name="T16" fmla="*/ 0 w 1370"/>
                    <a:gd name="T17" fmla="*/ 0 h 108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70" h="1084">
                      <a:moveTo>
                        <a:pt x="1358" y="0"/>
                      </a:moveTo>
                      <a:lnTo>
                        <a:pt x="0" y="157"/>
                      </a:lnTo>
                      <a:lnTo>
                        <a:pt x="113" y="743"/>
                      </a:lnTo>
                      <a:lnTo>
                        <a:pt x="1272" y="1084"/>
                      </a:lnTo>
                      <a:lnTo>
                        <a:pt x="1272" y="1075"/>
                      </a:lnTo>
                      <a:lnTo>
                        <a:pt x="1279" y="1070"/>
                      </a:lnTo>
                      <a:lnTo>
                        <a:pt x="1370" y="12"/>
                      </a:lnTo>
                      <a:lnTo>
                        <a:pt x="1364" y="1"/>
                      </a:lnTo>
                      <a:lnTo>
                        <a:pt x="135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30" name="Freeform 117"/>
                <p:cNvSpPr>
                  <a:spLocks/>
                </p:cNvSpPr>
                <p:nvPr/>
              </p:nvSpPr>
              <p:spPr bwMode="auto">
                <a:xfrm>
                  <a:off x="4128" y="1976"/>
                  <a:ext cx="277" cy="210"/>
                </a:xfrm>
                <a:custGeom>
                  <a:avLst/>
                  <a:gdLst>
                    <a:gd name="T0" fmla="*/ 0 w 1323"/>
                    <a:gd name="T1" fmla="*/ 0 h 1034"/>
                    <a:gd name="T2" fmla="*/ 0 w 1323"/>
                    <a:gd name="T3" fmla="*/ 0 h 1034"/>
                    <a:gd name="T4" fmla="*/ 0 w 1323"/>
                    <a:gd name="T5" fmla="*/ 0 h 1034"/>
                    <a:gd name="T6" fmla="*/ 0 w 1323"/>
                    <a:gd name="T7" fmla="*/ 0 h 1034"/>
                    <a:gd name="T8" fmla="*/ 0 w 1323"/>
                    <a:gd name="T9" fmla="*/ 0 h 10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23" h="1034">
                      <a:moveTo>
                        <a:pt x="1235" y="1034"/>
                      </a:moveTo>
                      <a:lnTo>
                        <a:pt x="108" y="703"/>
                      </a:lnTo>
                      <a:lnTo>
                        <a:pt x="0" y="152"/>
                      </a:lnTo>
                      <a:lnTo>
                        <a:pt x="1323" y="0"/>
                      </a:lnTo>
                      <a:lnTo>
                        <a:pt x="1235" y="103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31" name="Freeform 118"/>
                <p:cNvSpPr>
                  <a:spLocks/>
                </p:cNvSpPr>
                <p:nvPr/>
              </p:nvSpPr>
              <p:spPr bwMode="auto">
                <a:xfrm>
                  <a:off x="4146" y="2023"/>
                  <a:ext cx="237" cy="140"/>
                </a:xfrm>
                <a:custGeom>
                  <a:avLst/>
                  <a:gdLst>
                    <a:gd name="T0" fmla="*/ 0 w 1133"/>
                    <a:gd name="T1" fmla="*/ 0 h 691"/>
                    <a:gd name="T2" fmla="*/ 0 w 1133"/>
                    <a:gd name="T3" fmla="*/ 0 h 691"/>
                    <a:gd name="T4" fmla="*/ 0 w 1133"/>
                    <a:gd name="T5" fmla="*/ 0 h 691"/>
                    <a:gd name="T6" fmla="*/ 0 w 1133"/>
                    <a:gd name="T7" fmla="*/ 0 h 691"/>
                    <a:gd name="T8" fmla="*/ 0 w 1133"/>
                    <a:gd name="T9" fmla="*/ 0 h 6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33" h="691">
                      <a:moveTo>
                        <a:pt x="0" y="21"/>
                      </a:moveTo>
                      <a:lnTo>
                        <a:pt x="74" y="419"/>
                      </a:lnTo>
                      <a:lnTo>
                        <a:pt x="1100" y="691"/>
                      </a:lnTo>
                      <a:lnTo>
                        <a:pt x="1133" y="0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32" name="Freeform 119"/>
                <p:cNvSpPr>
                  <a:spLocks/>
                </p:cNvSpPr>
                <p:nvPr/>
              </p:nvSpPr>
              <p:spPr bwMode="auto">
                <a:xfrm>
                  <a:off x="4152" y="2027"/>
                  <a:ext cx="227" cy="131"/>
                </a:xfrm>
                <a:custGeom>
                  <a:avLst/>
                  <a:gdLst>
                    <a:gd name="T0" fmla="*/ 0 w 1084"/>
                    <a:gd name="T1" fmla="*/ 0 h 642"/>
                    <a:gd name="T2" fmla="*/ 0 w 1084"/>
                    <a:gd name="T3" fmla="*/ 0 h 642"/>
                    <a:gd name="T4" fmla="*/ 0 w 1084"/>
                    <a:gd name="T5" fmla="*/ 0 h 642"/>
                    <a:gd name="T6" fmla="*/ 0 w 1084"/>
                    <a:gd name="T7" fmla="*/ 0 h 642"/>
                    <a:gd name="T8" fmla="*/ 0 w 1084"/>
                    <a:gd name="T9" fmla="*/ 0 h 6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84" h="642">
                      <a:moveTo>
                        <a:pt x="1054" y="642"/>
                      </a:moveTo>
                      <a:lnTo>
                        <a:pt x="66" y="381"/>
                      </a:lnTo>
                      <a:lnTo>
                        <a:pt x="0" y="22"/>
                      </a:lnTo>
                      <a:lnTo>
                        <a:pt x="1084" y="0"/>
                      </a:lnTo>
                      <a:lnTo>
                        <a:pt x="1054" y="642"/>
                      </a:lnTo>
                      <a:close/>
                    </a:path>
                  </a:pathLst>
                </a:custGeom>
                <a:solidFill>
                  <a:srgbClr val="B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33" name="Freeform 120"/>
                <p:cNvSpPr>
                  <a:spLocks/>
                </p:cNvSpPr>
                <p:nvPr/>
              </p:nvSpPr>
              <p:spPr bwMode="auto">
                <a:xfrm>
                  <a:off x="4165" y="2092"/>
                  <a:ext cx="209" cy="66"/>
                </a:xfrm>
                <a:custGeom>
                  <a:avLst/>
                  <a:gdLst>
                    <a:gd name="T0" fmla="*/ 0 w 996"/>
                    <a:gd name="T1" fmla="*/ 0 h 322"/>
                    <a:gd name="T2" fmla="*/ 0 w 996"/>
                    <a:gd name="T3" fmla="*/ 0 h 322"/>
                    <a:gd name="T4" fmla="*/ 0 w 996"/>
                    <a:gd name="T5" fmla="*/ 0 h 322"/>
                    <a:gd name="T6" fmla="*/ 0 w 996"/>
                    <a:gd name="T7" fmla="*/ 0 h 322"/>
                    <a:gd name="T8" fmla="*/ 0 w 996"/>
                    <a:gd name="T9" fmla="*/ 0 h 322"/>
                    <a:gd name="T10" fmla="*/ 0 w 996"/>
                    <a:gd name="T11" fmla="*/ 0 h 32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96" h="322">
                      <a:moveTo>
                        <a:pt x="0" y="58"/>
                      </a:moveTo>
                      <a:lnTo>
                        <a:pt x="1" y="61"/>
                      </a:lnTo>
                      <a:lnTo>
                        <a:pt x="989" y="322"/>
                      </a:lnTo>
                      <a:lnTo>
                        <a:pt x="996" y="163"/>
                      </a:lnTo>
                      <a:lnTo>
                        <a:pt x="66" y="0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7FB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34" name="Freeform 121"/>
                <p:cNvSpPr>
                  <a:spLocks/>
                </p:cNvSpPr>
                <p:nvPr/>
              </p:nvSpPr>
              <p:spPr bwMode="auto">
                <a:xfrm>
                  <a:off x="4406" y="2019"/>
                  <a:ext cx="113" cy="139"/>
                </a:xfrm>
                <a:custGeom>
                  <a:avLst/>
                  <a:gdLst>
                    <a:gd name="T0" fmla="*/ 0 w 539"/>
                    <a:gd name="T1" fmla="*/ 0 h 686"/>
                    <a:gd name="T2" fmla="*/ 0 w 539"/>
                    <a:gd name="T3" fmla="*/ 0 h 686"/>
                    <a:gd name="T4" fmla="*/ 0 w 539"/>
                    <a:gd name="T5" fmla="*/ 0 h 686"/>
                    <a:gd name="T6" fmla="*/ 0 w 539"/>
                    <a:gd name="T7" fmla="*/ 0 h 686"/>
                    <a:gd name="T8" fmla="*/ 0 w 539"/>
                    <a:gd name="T9" fmla="*/ 0 h 6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39" h="686">
                      <a:moveTo>
                        <a:pt x="55" y="0"/>
                      </a:moveTo>
                      <a:lnTo>
                        <a:pt x="0" y="686"/>
                      </a:lnTo>
                      <a:lnTo>
                        <a:pt x="510" y="402"/>
                      </a:lnTo>
                      <a:lnTo>
                        <a:pt x="539" y="170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35" name="Freeform 122"/>
                <p:cNvSpPr>
                  <a:spLocks/>
                </p:cNvSpPr>
                <p:nvPr/>
              </p:nvSpPr>
              <p:spPr bwMode="auto">
                <a:xfrm>
                  <a:off x="4411" y="2025"/>
                  <a:ext cx="103" cy="126"/>
                </a:xfrm>
                <a:custGeom>
                  <a:avLst/>
                  <a:gdLst>
                    <a:gd name="T0" fmla="*/ 0 w 491"/>
                    <a:gd name="T1" fmla="*/ 0 h 620"/>
                    <a:gd name="T2" fmla="*/ 0 w 491"/>
                    <a:gd name="T3" fmla="*/ 0 h 620"/>
                    <a:gd name="T4" fmla="*/ 0 w 491"/>
                    <a:gd name="T5" fmla="*/ 0 h 620"/>
                    <a:gd name="T6" fmla="*/ 0 w 491"/>
                    <a:gd name="T7" fmla="*/ 0 h 620"/>
                    <a:gd name="T8" fmla="*/ 0 w 491"/>
                    <a:gd name="T9" fmla="*/ 0 h 6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1" h="620">
                      <a:moveTo>
                        <a:pt x="465" y="359"/>
                      </a:moveTo>
                      <a:lnTo>
                        <a:pt x="0" y="620"/>
                      </a:lnTo>
                      <a:lnTo>
                        <a:pt x="50" y="0"/>
                      </a:lnTo>
                      <a:lnTo>
                        <a:pt x="491" y="155"/>
                      </a:lnTo>
                      <a:lnTo>
                        <a:pt x="465" y="359"/>
                      </a:lnTo>
                      <a:close/>
                    </a:path>
                  </a:pathLst>
                </a:custGeom>
                <a:solidFill>
                  <a:srgbClr val="93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36" name="Freeform 123"/>
                <p:cNvSpPr>
                  <a:spLocks/>
                </p:cNvSpPr>
                <p:nvPr/>
              </p:nvSpPr>
              <p:spPr bwMode="auto">
                <a:xfrm>
                  <a:off x="4411" y="2091"/>
                  <a:ext cx="95" cy="60"/>
                </a:xfrm>
                <a:custGeom>
                  <a:avLst/>
                  <a:gdLst>
                    <a:gd name="T0" fmla="*/ 0 w 453"/>
                    <a:gd name="T1" fmla="*/ 0 h 293"/>
                    <a:gd name="T2" fmla="*/ 0 w 453"/>
                    <a:gd name="T3" fmla="*/ 0 h 293"/>
                    <a:gd name="T4" fmla="*/ 0 w 453"/>
                    <a:gd name="T5" fmla="*/ 0 h 293"/>
                    <a:gd name="T6" fmla="*/ 0 w 453"/>
                    <a:gd name="T7" fmla="*/ 0 h 293"/>
                    <a:gd name="T8" fmla="*/ 0 w 453"/>
                    <a:gd name="T9" fmla="*/ 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53" h="293">
                      <a:moveTo>
                        <a:pt x="16" y="86"/>
                      </a:moveTo>
                      <a:lnTo>
                        <a:pt x="0" y="293"/>
                      </a:lnTo>
                      <a:lnTo>
                        <a:pt x="453" y="40"/>
                      </a:lnTo>
                      <a:lnTo>
                        <a:pt x="393" y="0"/>
                      </a:lnTo>
                      <a:lnTo>
                        <a:pt x="16" y="86"/>
                      </a:lnTo>
                      <a:close/>
                    </a:path>
                  </a:pathLst>
                </a:custGeom>
                <a:solidFill>
                  <a:srgbClr val="7FB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37" name="Freeform 124"/>
                <p:cNvSpPr>
                  <a:spLocks/>
                </p:cNvSpPr>
                <p:nvPr/>
              </p:nvSpPr>
              <p:spPr bwMode="auto">
                <a:xfrm>
                  <a:off x="4207" y="2065"/>
                  <a:ext cx="70" cy="96"/>
                </a:xfrm>
                <a:custGeom>
                  <a:avLst/>
                  <a:gdLst>
                    <a:gd name="T0" fmla="*/ 0 w 334"/>
                    <a:gd name="T1" fmla="*/ 0 h 474"/>
                    <a:gd name="T2" fmla="*/ 0 w 334"/>
                    <a:gd name="T3" fmla="*/ 0 h 474"/>
                    <a:gd name="T4" fmla="*/ 0 w 334"/>
                    <a:gd name="T5" fmla="*/ 0 h 474"/>
                    <a:gd name="T6" fmla="*/ 0 w 334"/>
                    <a:gd name="T7" fmla="*/ 0 h 474"/>
                    <a:gd name="T8" fmla="*/ 0 w 334"/>
                    <a:gd name="T9" fmla="*/ 0 h 4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4" h="474">
                      <a:moveTo>
                        <a:pt x="0" y="0"/>
                      </a:moveTo>
                      <a:lnTo>
                        <a:pt x="46" y="399"/>
                      </a:lnTo>
                      <a:lnTo>
                        <a:pt x="321" y="474"/>
                      </a:lnTo>
                      <a:lnTo>
                        <a:pt x="334" y="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38" name="Freeform 125"/>
                <p:cNvSpPr>
                  <a:spLocks/>
                </p:cNvSpPr>
                <p:nvPr/>
              </p:nvSpPr>
              <p:spPr bwMode="auto">
                <a:xfrm>
                  <a:off x="4212" y="2070"/>
                  <a:ext cx="61" cy="85"/>
                </a:xfrm>
                <a:custGeom>
                  <a:avLst/>
                  <a:gdLst>
                    <a:gd name="T0" fmla="*/ 0 w 287"/>
                    <a:gd name="T1" fmla="*/ 0 h 421"/>
                    <a:gd name="T2" fmla="*/ 0 w 287"/>
                    <a:gd name="T3" fmla="*/ 0 h 421"/>
                    <a:gd name="T4" fmla="*/ 0 w 287"/>
                    <a:gd name="T5" fmla="*/ 0 h 421"/>
                    <a:gd name="T6" fmla="*/ 0 w 287"/>
                    <a:gd name="T7" fmla="*/ 0 h 421"/>
                    <a:gd name="T8" fmla="*/ 0 w 287"/>
                    <a:gd name="T9" fmla="*/ 0 h 4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87" h="421">
                      <a:moveTo>
                        <a:pt x="0" y="0"/>
                      </a:moveTo>
                      <a:lnTo>
                        <a:pt x="287" y="38"/>
                      </a:lnTo>
                      <a:lnTo>
                        <a:pt x="276" y="421"/>
                      </a:lnTo>
                      <a:lnTo>
                        <a:pt x="40" y="3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39" name="Freeform 126"/>
                <p:cNvSpPr>
                  <a:spLocks/>
                </p:cNvSpPr>
                <p:nvPr/>
              </p:nvSpPr>
              <p:spPr bwMode="auto">
                <a:xfrm>
                  <a:off x="4216" y="2096"/>
                  <a:ext cx="55" cy="59"/>
                </a:xfrm>
                <a:custGeom>
                  <a:avLst/>
                  <a:gdLst>
                    <a:gd name="T0" fmla="*/ 0 w 266"/>
                    <a:gd name="T1" fmla="*/ 0 h 292"/>
                    <a:gd name="T2" fmla="*/ 0 w 266"/>
                    <a:gd name="T3" fmla="*/ 0 h 292"/>
                    <a:gd name="T4" fmla="*/ 0 w 266"/>
                    <a:gd name="T5" fmla="*/ 0 h 292"/>
                    <a:gd name="T6" fmla="*/ 0 w 266"/>
                    <a:gd name="T7" fmla="*/ 0 h 292"/>
                    <a:gd name="T8" fmla="*/ 0 w 266"/>
                    <a:gd name="T9" fmla="*/ 0 h 292"/>
                    <a:gd name="T10" fmla="*/ 0 w 266"/>
                    <a:gd name="T11" fmla="*/ 0 h 292"/>
                    <a:gd name="T12" fmla="*/ 0 w 266"/>
                    <a:gd name="T13" fmla="*/ 0 h 292"/>
                    <a:gd name="T14" fmla="*/ 0 w 266"/>
                    <a:gd name="T15" fmla="*/ 0 h 292"/>
                    <a:gd name="T16" fmla="*/ 0 w 266"/>
                    <a:gd name="T17" fmla="*/ 0 h 292"/>
                    <a:gd name="T18" fmla="*/ 0 w 266"/>
                    <a:gd name="T19" fmla="*/ 0 h 292"/>
                    <a:gd name="T20" fmla="*/ 0 w 266"/>
                    <a:gd name="T21" fmla="*/ 0 h 292"/>
                    <a:gd name="T22" fmla="*/ 0 w 266"/>
                    <a:gd name="T23" fmla="*/ 0 h 292"/>
                    <a:gd name="T24" fmla="*/ 0 w 266"/>
                    <a:gd name="T25" fmla="*/ 0 h 292"/>
                    <a:gd name="T26" fmla="*/ 0 w 266"/>
                    <a:gd name="T27" fmla="*/ 0 h 292"/>
                    <a:gd name="T28" fmla="*/ 0 w 266"/>
                    <a:gd name="T29" fmla="*/ 0 h 292"/>
                    <a:gd name="T30" fmla="*/ 0 w 266"/>
                    <a:gd name="T31" fmla="*/ 0 h 292"/>
                    <a:gd name="T32" fmla="*/ 0 w 266"/>
                    <a:gd name="T33" fmla="*/ 0 h 292"/>
                    <a:gd name="T34" fmla="*/ 0 w 266"/>
                    <a:gd name="T35" fmla="*/ 0 h 292"/>
                    <a:gd name="T36" fmla="*/ 0 w 266"/>
                    <a:gd name="T37" fmla="*/ 0 h 292"/>
                    <a:gd name="T38" fmla="*/ 0 w 266"/>
                    <a:gd name="T39" fmla="*/ 0 h 292"/>
                    <a:gd name="T40" fmla="*/ 0 w 266"/>
                    <a:gd name="T41" fmla="*/ 0 h 292"/>
                    <a:gd name="T42" fmla="*/ 0 w 266"/>
                    <a:gd name="T43" fmla="*/ 0 h 292"/>
                    <a:gd name="T44" fmla="*/ 0 w 266"/>
                    <a:gd name="T45" fmla="*/ 0 h 292"/>
                    <a:gd name="T46" fmla="*/ 0 w 266"/>
                    <a:gd name="T47" fmla="*/ 0 h 292"/>
                    <a:gd name="T48" fmla="*/ 0 w 266"/>
                    <a:gd name="T49" fmla="*/ 0 h 292"/>
                    <a:gd name="T50" fmla="*/ 0 w 266"/>
                    <a:gd name="T51" fmla="*/ 0 h 292"/>
                    <a:gd name="T52" fmla="*/ 0 w 266"/>
                    <a:gd name="T53" fmla="*/ 0 h 292"/>
                    <a:gd name="T54" fmla="*/ 0 w 266"/>
                    <a:gd name="T55" fmla="*/ 0 h 292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266" h="292">
                      <a:moveTo>
                        <a:pt x="165" y="98"/>
                      </a:moveTo>
                      <a:lnTo>
                        <a:pt x="151" y="90"/>
                      </a:lnTo>
                      <a:lnTo>
                        <a:pt x="140" y="78"/>
                      </a:lnTo>
                      <a:lnTo>
                        <a:pt x="131" y="64"/>
                      </a:lnTo>
                      <a:lnTo>
                        <a:pt x="123" y="50"/>
                      </a:lnTo>
                      <a:lnTo>
                        <a:pt x="115" y="37"/>
                      </a:lnTo>
                      <a:lnTo>
                        <a:pt x="108" y="24"/>
                      </a:lnTo>
                      <a:lnTo>
                        <a:pt x="97" y="14"/>
                      </a:lnTo>
                      <a:lnTo>
                        <a:pt x="85" y="7"/>
                      </a:lnTo>
                      <a:lnTo>
                        <a:pt x="74" y="4"/>
                      </a:lnTo>
                      <a:lnTo>
                        <a:pt x="63" y="1"/>
                      </a:lnTo>
                      <a:lnTo>
                        <a:pt x="52" y="0"/>
                      </a:lnTo>
                      <a:lnTo>
                        <a:pt x="43" y="0"/>
                      </a:lnTo>
                      <a:lnTo>
                        <a:pt x="32" y="1"/>
                      </a:lnTo>
                      <a:lnTo>
                        <a:pt x="22" y="1"/>
                      </a:lnTo>
                      <a:lnTo>
                        <a:pt x="11" y="4"/>
                      </a:lnTo>
                      <a:lnTo>
                        <a:pt x="0" y="7"/>
                      </a:lnTo>
                      <a:lnTo>
                        <a:pt x="25" y="229"/>
                      </a:lnTo>
                      <a:lnTo>
                        <a:pt x="261" y="292"/>
                      </a:lnTo>
                      <a:lnTo>
                        <a:pt x="266" y="90"/>
                      </a:lnTo>
                      <a:lnTo>
                        <a:pt x="254" y="95"/>
                      </a:lnTo>
                      <a:lnTo>
                        <a:pt x="243" y="100"/>
                      </a:lnTo>
                      <a:lnTo>
                        <a:pt x="231" y="103"/>
                      </a:lnTo>
                      <a:lnTo>
                        <a:pt x="218" y="104"/>
                      </a:lnTo>
                      <a:lnTo>
                        <a:pt x="205" y="104"/>
                      </a:lnTo>
                      <a:lnTo>
                        <a:pt x="192" y="104"/>
                      </a:lnTo>
                      <a:lnTo>
                        <a:pt x="178" y="101"/>
                      </a:lnTo>
                      <a:lnTo>
                        <a:pt x="165" y="9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40" name="Freeform 127"/>
                <p:cNvSpPr>
                  <a:spLocks/>
                </p:cNvSpPr>
                <p:nvPr/>
              </p:nvSpPr>
              <p:spPr bwMode="auto">
                <a:xfrm>
                  <a:off x="4237" y="2069"/>
                  <a:ext cx="8" cy="80"/>
                </a:xfrm>
                <a:custGeom>
                  <a:avLst/>
                  <a:gdLst>
                    <a:gd name="T0" fmla="*/ 0 w 36"/>
                    <a:gd name="T1" fmla="*/ 0 h 390"/>
                    <a:gd name="T2" fmla="*/ 0 w 36"/>
                    <a:gd name="T3" fmla="*/ 0 h 390"/>
                    <a:gd name="T4" fmla="*/ 0 w 36"/>
                    <a:gd name="T5" fmla="*/ 0 h 390"/>
                    <a:gd name="T6" fmla="*/ 0 w 36"/>
                    <a:gd name="T7" fmla="*/ 0 h 390"/>
                    <a:gd name="T8" fmla="*/ 0 w 36"/>
                    <a:gd name="T9" fmla="*/ 0 h 3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6" h="390">
                      <a:moveTo>
                        <a:pt x="0" y="1"/>
                      </a:moveTo>
                      <a:lnTo>
                        <a:pt x="15" y="390"/>
                      </a:lnTo>
                      <a:lnTo>
                        <a:pt x="36" y="390"/>
                      </a:lnTo>
                      <a:lnTo>
                        <a:pt x="2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41" name="Freeform 128"/>
                <p:cNvSpPr>
                  <a:spLocks/>
                </p:cNvSpPr>
                <p:nvPr/>
              </p:nvSpPr>
              <p:spPr bwMode="auto">
                <a:xfrm>
                  <a:off x="4131" y="2153"/>
                  <a:ext cx="47" cy="14"/>
                </a:xfrm>
                <a:custGeom>
                  <a:avLst/>
                  <a:gdLst>
                    <a:gd name="T0" fmla="*/ 0 w 221"/>
                    <a:gd name="T1" fmla="*/ 0 h 72"/>
                    <a:gd name="T2" fmla="*/ 0 w 221"/>
                    <a:gd name="T3" fmla="*/ 0 h 72"/>
                    <a:gd name="T4" fmla="*/ 0 w 221"/>
                    <a:gd name="T5" fmla="*/ 0 h 72"/>
                    <a:gd name="T6" fmla="*/ 0 w 221"/>
                    <a:gd name="T7" fmla="*/ 0 h 72"/>
                    <a:gd name="T8" fmla="*/ 0 w 221"/>
                    <a:gd name="T9" fmla="*/ 0 h 72"/>
                    <a:gd name="T10" fmla="*/ 0 w 221"/>
                    <a:gd name="T11" fmla="*/ 0 h 72"/>
                    <a:gd name="T12" fmla="*/ 0 w 221"/>
                    <a:gd name="T13" fmla="*/ 0 h 72"/>
                    <a:gd name="T14" fmla="*/ 0 w 221"/>
                    <a:gd name="T15" fmla="*/ 0 h 72"/>
                    <a:gd name="T16" fmla="*/ 0 w 221"/>
                    <a:gd name="T17" fmla="*/ 0 h 72"/>
                    <a:gd name="T18" fmla="*/ 0 w 221"/>
                    <a:gd name="T19" fmla="*/ 0 h 72"/>
                    <a:gd name="T20" fmla="*/ 0 w 221"/>
                    <a:gd name="T21" fmla="*/ 0 h 72"/>
                    <a:gd name="T22" fmla="*/ 0 w 221"/>
                    <a:gd name="T23" fmla="*/ 0 h 72"/>
                    <a:gd name="T24" fmla="*/ 0 w 221"/>
                    <a:gd name="T25" fmla="*/ 0 h 72"/>
                    <a:gd name="T26" fmla="*/ 0 w 221"/>
                    <a:gd name="T27" fmla="*/ 0 h 72"/>
                    <a:gd name="T28" fmla="*/ 0 w 221"/>
                    <a:gd name="T29" fmla="*/ 0 h 72"/>
                    <a:gd name="T30" fmla="*/ 0 w 221"/>
                    <a:gd name="T31" fmla="*/ 0 h 7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21" h="72">
                      <a:moveTo>
                        <a:pt x="221" y="7"/>
                      </a:moveTo>
                      <a:lnTo>
                        <a:pt x="220" y="3"/>
                      </a:lnTo>
                      <a:lnTo>
                        <a:pt x="217" y="1"/>
                      </a:lnTo>
                      <a:lnTo>
                        <a:pt x="212" y="0"/>
                      </a:lnTo>
                      <a:lnTo>
                        <a:pt x="208" y="0"/>
                      </a:lnTo>
                      <a:lnTo>
                        <a:pt x="6" y="58"/>
                      </a:lnTo>
                      <a:lnTo>
                        <a:pt x="5" y="58"/>
                      </a:lnTo>
                      <a:lnTo>
                        <a:pt x="3" y="60"/>
                      </a:lnTo>
                      <a:lnTo>
                        <a:pt x="2" y="61"/>
                      </a:lnTo>
                      <a:lnTo>
                        <a:pt x="0" y="63"/>
                      </a:lnTo>
                      <a:lnTo>
                        <a:pt x="34" y="72"/>
                      </a:lnTo>
                      <a:lnTo>
                        <a:pt x="214" y="20"/>
                      </a:lnTo>
                      <a:lnTo>
                        <a:pt x="218" y="18"/>
                      </a:lnTo>
                      <a:lnTo>
                        <a:pt x="220" y="15"/>
                      </a:lnTo>
                      <a:lnTo>
                        <a:pt x="221" y="12"/>
                      </a:lnTo>
                      <a:lnTo>
                        <a:pt x="221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42" name="Freeform 129"/>
                <p:cNvSpPr>
                  <a:spLocks/>
                </p:cNvSpPr>
                <p:nvPr/>
              </p:nvSpPr>
              <p:spPr bwMode="auto">
                <a:xfrm>
                  <a:off x="4176" y="2163"/>
                  <a:ext cx="44" cy="16"/>
                </a:xfrm>
                <a:custGeom>
                  <a:avLst/>
                  <a:gdLst>
                    <a:gd name="T0" fmla="*/ 0 w 212"/>
                    <a:gd name="T1" fmla="*/ 0 h 80"/>
                    <a:gd name="T2" fmla="*/ 0 w 212"/>
                    <a:gd name="T3" fmla="*/ 0 h 80"/>
                    <a:gd name="T4" fmla="*/ 0 w 212"/>
                    <a:gd name="T5" fmla="*/ 0 h 80"/>
                    <a:gd name="T6" fmla="*/ 0 w 212"/>
                    <a:gd name="T7" fmla="*/ 0 h 80"/>
                    <a:gd name="T8" fmla="*/ 0 w 212"/>
                    <a:gd name="T9" fmla="*/ 0 h 80"/>
                    <a:gd name="T10" fmla="*/ 0 w 212"/>
                    <a:gd name="T11" fmla="*/ 0 h 80"/>
                    <a:gd name="T12" fmla="*/ 0 w 212"/>
                    <a:gd name="T13" fmla="*/ 0 h 80"/>
                    <a:gd name="T14" fmla="*/ 0 w 212"/>
                    <a:gd name="T15" fmla="*/ 0 h 80"/>
                    <a:gd name="T16" fmla="*/ 0 w 212"/>
                    <a:gd name="T17" fmla="*/ 0 h 80"/>
                    <a:gd name="T18" fmla="*/ 0 w 212"/>
                    <a:gd name="T19" fmla="*/ 0 h 80"/>
                    <a:gd name="T20" fmla="*/ 0 w 212"/>
                    <a:gd name="T21" fmla="*/ 0 h 80"/>
                    <a:gd name="T22" fmla="*/ 0 w 212"/>
                    <a:gd name="T23" fmla="*/ 0 h 80"/>
                    <a:gd name="T24" fmla="*/ 0 w 212"/>
                    <a:gd name="T25" fmla="*/ 0 h 80"/>
                    <a:gd name="T26" fmla="*/ 0 w 212"/>
                    <a:gd name="T27" fmla="*/ 0 h 80"/>
                    <a:gd name="T28" fmla="*/ 0 w 212"/>
                    <a:gd name="T29" fmla="*/ 0 h 80"/>
                    <a:gd name="T30" fmla="*/ 0 w 212"/>
                    <a:gd name="T31" fmla="*/ 0 h 8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12" h="80">
                      <a:moveTo>
                        <a:pt x="212" y="8"/>
                      </a:moveTo>
                      <a:lnTo>
                        <a:pt x="210" y="3"/>
                      </a:lnTo>
                      <a:lnTo>
                        <a:pt x="207" y="1"/>
                      </a:lnTo>
                      <a:lnTo>
                        <a:pt x="203" y="0"/>
                      </a:lnTo>
                      <a:lnTo>
                        <a:pt x="198" y="0"/>
                      </a:lnTo>
                      <a:lnTo>
                        <a:pt x="4" y="66"/>
                      </a:lnTo>
                      <a:lnTo>
                        <a:pt x="3" y="68"/>
                      </a:lnTo>
                      <a:lnTo>
                        <a:pt x="1" y="68"/>
                      </a:lnTo>
                      <a:lnTo>
                        <a:pt x="0" y="69"/>
                      </a:lnTo>
                      <a:lnTo>
                        <a:pt x="0" y="71"/>
                      </a:lnTo>
                      <a:lnTo>
                        <a:pt x="30" y="80"/>
                      </a:lnTo>
                      <a:lnTo>
                        <a:pt x="206" y="21"/>
                      </a:lnTo>
                      <a:lnTo>
                        <a:pt x="209" y="18"/>
                      </a:lnTo>
                      <a:lnTo>
                        <a:pt x="212" y="15"/>
                      </a:lnTo>
                      <a:lnTo>
                        <a:pt x="212" y="11"/>
                      </a:lnTo>
                      <a:lnTo>
                        <a:pt x="212" y="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43" name="Freeform 130"/>
                <p:cNvSpPr>
                  <a:spLocks/>
                </p:cNvSpPr>
                <p:nvPr/>
              </p:nvSpPr>
              <p:spPr bwMode="auto">
                <a:xfrm>
                  <a:off x="4220" y="2174"/>
                  <a:ext cx="44" cy="18"/>
                </a:xfrm>
                <a:custGeom>
                  <a:avLst/>
                  <a:gdLst>
                    <a:gd name="T0" fmla="*/ 0 w 206"/>
                    <a:gd name="T1" fmla="*/ 0 h 88"/>
                    <a:gd name="T2" fmla="*/ 0 w 206"/>
                    <a:gd name="T3" fmla="*/ 0 h 88"/>
                    <a:gd name="T4" fmla="*/ 0 w 206"/>
                    <a:gd name="T5" fmla="*/ 0 h 88"/>
                    <a:gd name="T6" fmla="*/ 0 w 206"/>
                    <a:gd name="T7" fmla="*/ 0 h 88"/>
                    <a:gd name="T8" fmla="*/ 0 w 206"/>
                    <a:gd name="T9" fmla="*/ 0 h 88"/>
                    <a:gd name="T10" fmla="*/ 0 w 206"/>
                    <a:gd name="T11" fmla="*/ 0 h 88"/>
                    <a:gd name="T12" fmla="*/ 0 w 206"/>
                    <a:gd name="T13" fmla="*/ 0 h 88"/>
                    <a:gd name="T14" fmla="*/ 0 w 206"/>
                    <a:gd name="T15" fmla="*/ 0 h 88"/>
                    <a:gd name="T16" fmla="*/ 0 w 206"/>
                    <a:gd name="T17" fmla="*/ 0 h 88"/>
                    <a:gd name="T18" fmla="*/ 0 w 206"/>
                    <a:gd name="T19" fmla="*/ 0 h 88"/>
                    <a:gd name="T20" fmla="*/ 0 w 206"/>
                    <a:gd name="T21" fmla="*/ 0 h 88"/>
                    <a:gd name="T22" fmla="*/ 0 w 206"/>
                    <a:gd name="T23" fmla="*/ 0 h 88"/>
                    <a:gd name="T24" fmla="*/ 0 w 206"/>
                    <a:gd name="T25" fmla="*/ 0 h 88"/>
                    <a:gd name="T26" fmla="*/ 0 w 206"/>
                    <a:gd name="T27" fmla="*/ 0 h 88"/>
                    <a:gd name="T28" fmla="*/ 0 w 206"/>
                    <a:gd name="T29" fmla="*/ 0 h 88"/>
                    <a:gd name="T30" fmla="*/ 0 w 206"/>
                    <a:gd name="T31" fmla="*/ 0 h 8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06" h="88">
                      <a:moveTo>
                        <a:pt x="204" y="8"/>
                      </a:moveTo>
                      <a:lnTo>
                        <a:pt x="202" y="3"/>
                      </a:lnTo>
                      <a:lnTo>
                        <a:pt x="199" y="2"/>
                      </a:lnTo>
                      <a:lnTo>
                        <a:pt x="195" y="0"/>
                      </a:lnTo>
                      <a:lnTo>
                        <a:pt x="190" y="2"/>
                      </a:lnTo>
                      <a:lnTo>
                        <a:pt x="6" y="74"/>
                      </a:lnTo>
                      <a:lnTo>
                        <a:pt x="4" y="75"/>
                      </a:lnTo>
                      <a:lnTo>
                        <a:pt x="3" y="77"/>
                      </a:lnTo>
                      <a:lnTo>
                        <a:pt x="1" y="78"/>
                      </a:lnTo>
                      <a:lnTo>
                        <a:pt x="0" y="80"/>
                      </a:lnTo>
                      <a:lnTo>
                        <a:pt x="29" y="88"/>
                      </a:lnTo>
                      <a:lnTo>
                        <a:pt x="199" y="22"/>
                      </a:lnTo>
                      <a:lnTo>
                        <a:pt x="202" y="19"/>
                      </a:lnTo>
                      <a:lnTo>
                        <a:pt x="204" y="16"/>
                      </a:lnTo>
                      <a:lnTo>
                        <a:pt x="206" y="11"/>
                      </a:lnTo>
                      <a:lnTo>
                        <a:pt x="204" y="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44" name="Freeform 131"/>
                <p:cNvSpPr>
                  <a:spLocks/>
                </p:cNvSpPr>
                <p:nvPr/>
              </p:nvSpPr>
              <p:spPr bwMode="auto">
                <a:xfrm>
                  <a:off x="4265" y="2185"/>
                  <a:ext cx="41" cy="19"/>
                </a:xfrm>
                <a:custGeom>
                  <a:avLst/>
                  <a:gdLst>
                    <a:gd name="T0" fmla="*/ 0 w 197"/>
                    <a:gd name="T1" fmla="*/ 0 h 96"/>
                    <a:gd name="T2" fmla="*/ 0 w 197"/>
                    <a:gd name="T3" fmla="*/ 0 h 96"/>
                    <a:gd name="T4" fmla="*/ 0 w 197"/>
                    <a:gd name="T5" fmla="*/ 0 h 96"/>
                    <a:gd name="T6" fmla="*/ 0 w 197"/>
                    <a:gd name="T7" fmla="*/ 0 h 96"/>
                    <a:gd name="T8" fmla="*/ 0 w 197"/>
                    <a:gd name="T9" fmla="*/ 0 h 96"/>
                    <a:gd name="T10" fmla="*/ 0 w 197"/>
                    <a:gd name="T11" fmla="*/ 0 h 96"/>
                    <a:gd name="T12" fmla="*/ 0 w 197"/>
                    <a:gd name="T13" fmla="*/ 0 h 96"/>
                    <a:gd name="T14" fmla="*/ 0 w 197"/>
                    <a:gd name="T15" fmla="*/ 0 h 96"/>
                    <a:gd name="T16" fmla="*/ 0 w 197"/>
                    <a:gd name="T17" fmla="*/ 0 h 96"/>
                    <a:gd name="T18" fmla="*/ 0 w 197"/>
                    <a:gd name="T19" fmla="*/ 0 h 96"/>
                    <a:gd name="T20" fmla="*/ 0 w 197"/>
                    <a:gd name="T21" fmla="*/ 0 h 96"/>
                    <a:gd name="T22" fmla="*/ 0 w 197"/>
                    <a:gd name="T23" fmla="*/ 0 h 96"/>
                    <a:gd name="T24" fmla="*/ 0 w 197"/>
                    <a:gd name="T25" fmla="*/ 0 h 96"/>
                    <a:gd name="T26" fmla="*/ 0 w 197"/>
                    <a:gd name="T27" fmla="*/ 0 h 96"/>
                    <a:gd name="T28" fmla="*/ 0 w 197"/>
                    <a:gd name="T29" fmla="*/ 0 h 96"/>
                    <a:gd name="T30" fmla="*/ 0 w 197"/>
                    <a:gd name="T31" fmla="*/ 0 h 9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97" h="96">
                      <a:moveTo>
                        <a:pt x="197" y="7"/>
                      </a:moveTo>
                      <a:lnTo>
                        <a:pt x="194" y="3"/>
                      </a:lnTo>
                      <a:lnTo>
                        <a:pt x="191" y="2"/>
                      </a:lnTo>
                      <a:lnTo>
                        <a:pt x="186" y="0"/>
                      </a:lnTo>
                      <a:lnTo>
                        <a:pt x="183" y="2"/>
                      </a:lnTo>
                      <a:lnTo>
                        <a:pt x="6" y="83"/>
                      </a:lnTo>
                      <a:lnTo>
                        <a:pt x="5" y="83"/>
                      </a:lnTo>
                      <a:lnTo>
                        <a:pt x="3" y="85"/>
                      </a:lnTo>
                      <a:lnTo>
                        <a:pt x="2" y="86"/>
                      </a:lnTo>
                      <a:lnTo>
                        <a:pt x="0" y="88"/>
                      </a:lnTo>
                      <a:lnTo>
                        <a:pt x="28" y="96"/>
                      </a:lnTo>
                      <a:lnTo>
                        <a:pt x="191" y="22"/>
                      </a:lnTo>
                      <a:lnTo>
                        <a:pt x="194" y="19"/>
                      </a:lnTo>
                      <a:lnTo>
                        <a:pt x="197" y="16"/>
                      </a:lnTo>
                      <a:lnTo>
                        <a:pt x="197" y="11"/>
                      </a:lnTo>
                      <a:lnTo>
                        <a:pt x="197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45" name="Freeform 132"/>
                <p:cNvSpPr>
                  <a:spLocks/>
                </p:cNvSpPr>
                <p:nvPr/>
              </p:nvSpPr>
              <p:spPr bwMode="auto">
                <a:xfrm>
                  <a:off x="4310" y="2196"/>
                  <a:ext cx="39" cy="20"/>
                </a:xfrm>
                <a:custGeom>
                  <a:avLst/>
                  <a:gdLst>
                    <a:gd name="T0" fmla="*/ 0 w 189"/>
                    <a:gd name="T1" fmla="*/ 0 h 103"/>
                    <a:gd name="T2" fmla="*/ 0 w 189"/>
                    <a:gd name="T3" fmla="*/ 0 h 103"/>
                    <a:gd name="T4" fmla="*/ 0 w 189"/>
                    <a:gd name="T5" fmla="*/ 0 h 103"/>
                    <a:gd name="T6" fmla="*/ 0 w 189"/>
                    <a:gd name="T7" fmla="*/ 0 h 103"/>
                    <a:gd name="T8" fmla="*/ 0 w 189"/>
                    <a:gd name="T9" fmla="*/ 0 h 103"/>
                    <a:gd name="T10" fmla="*/ 0 w 189"/>
                    <a:gd name="T11" fmla="*/ 0 h 103"/>
                    <a:gd name="T12" fmla="*/ 0 w 189"/>
                    <a:gd name="T13" fmla="*/ 0 h 103"/>
                    <a:gd name="T14" fmla="*/ 0 w 189"/>
                    <a:gd name="T15" fmla="*/ 0 h 103"/>
                    <a:gd name="T16" fmla="*/ 0 w 189"/>
                    <a:gd name="T17" fmla="*/ 0 h 103"/>
                    <a:gd name="T18" fmla="*/ 0 w 189"/>
                    <a:gd name="T19" fmla="*/ 0 h 103"/>
                    <a:gd name="T20" fmla="*/ 0 w 189"/>
                    <a:gd name="T21" fmla="*/ 0 h 103"/>
                    <a:gd name="T22" fmla="*/ 0 w 189"/>
                    <a:gd name="T23" fmla="*/ 0 h 103"/>
                    <a:gd name="T24" fmla="*/ 0 w 189"/>
                    <a:gd name="T25" fmla="*/ 0 h 103"/>
                    <a:gd name="T26" fmla="*/ 0 w 189"/>
                    <a:gd name="T27" fmla="*/ 0 h 103"/>
                    <a:gd name="T28" fmla="*/ 0 w 189"/>
                    <a:gd name="T29" fmla="*/ 0 h 103"/>
                    <a:gd name="T30" fmla="*/ 0 w 189"/>
                    <a:gd name="T31" fmla="*/ 0 h 103"/>
                    <a:gd name="T32" fmla="*/ 0 w 189"/>
                    <a:gd name="T33" fmla="*/ 0 h 1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89" h="103">
                      <a:moveTo>
                        <a:pt x="187" y="5"/>
                      </a:moveTo>
                      <a:lnTo>
                        <a:pt x="184" y="2"/>
                      </a:lnTo>
                      <a:lnTo>
                        <a:pt x="181" y="0"/>
                      </a:lnTo>
                      <a:lnTo>
                        <a:pt x="176" y="0"/>
                      </a:lnTo>
                      <a:lnTo>
                        <a:pt x="173" y="0"/>
                      </a:lnTo>
                      <a:lnTo>
                        <a:pt x="4" y="89"/>
                      </a:lnTo>
                      <a:lnTo>
                        <a:pt x="3" y="91"/>
                      </a:lnTo>
                      <a:lnTo>
                        <a:pt x="1" y="92"/>
                      </a:lnTo>
                      <a:lnTo>
                        <a:pt x="0" y="94"/>
                      </a:lnTo>
                      <a:lnTo>
                        <a:pt x="0" y="95"/>
                      </a:lnTo>
                      <a:lnTo>
                        <a:pt x="26" y="103"/>
                      </a:lnTo>
                      <a:lnTo>
                        <a:pt x="183" y="20"/>
                      </a:lnTo>
                      <a:lnTo>
                        <a:pt x="186" y="17"/>
                      </a:lnTo>
                      <a:lnTo>
                        <a:pt x="187" y="14"/>
                      </a:lnTo>
                      <a:lnTo>
                        <a:pt x="189" y="9"/>
                      </a:lnTo>
                      <a:lnTo>
                        <a:pt x="187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46" name="Freeform 133"/>
                <p:cNvSpPr>
                  <a:spLocks/>
                </p:cNvSpPr>
                <p:nvPr/>
              </p:nvSpPr>
              <p:spPr bwMode="auto">
                <a:xfrm>
                  <a:off x="4354" y="2206"/>
                  <a:ext cx="38" cy="23"/>
                </a:xfrm>
                <a:custGeom>
                  <a:avLst/>
                  <a:gdLst>
                    <a:gd name="T0" fmla="*/ 0 w 180"/>
                    <a:gd name="T1" fmla="*/ 0 h 111"/>
                    <a:gd name="T2" fmla="*/ 0 w 180"/>
                    <a:gd name="T3" fmla="*/ 0 h 111"/>
                    <a:gd name="T4" fmla="*/ 0 w 180"/>
                    <a:gd name="T5" fmla="*/ 0 h 111"/>
                    <a:gd name="T6" fmla="*/ 0 w 180"/>
                    <a:gd name="T7" fmla="*/ 0 h 111"/>
                    <a:gd name="T8" fmla="*/ 0 w 180"/>
                    <a:gd name="T9" fmla="*/ 0 h 111"/>
                    <a:gd name="T10" fmla="*/ 0 w 180"/>
                    <a:gd name="T11" fmla="*/ 0 h 111"/>
                    <a:gd name="T12" fmla="*/ 0 w 180"/>
                    <a:gd name="T13" fmla="*/ 0 h 111"/>
                    <a:gd name="T14" fmla="*/ 0 w 180"/>
                    <a:gd name="T15" fmla="*/ 0 h 111"/>
                    <a:gd name="T16" fmla="*/ 0 w 180"/>
                    <a:gd name="T17" fmla="*/ 0 h 111"/>
                    <a:gd name="T18" fmla="*/ 0 w 180"/>
                    <a:gd name="T19" fmla="*/ 0 h 111"/>
                    <a:gd name="T20" fmla="*/ 0 w 180"/>
                    <a:gd name="T21" fmla="*/ 0 h 111"/>
                    <a:gd name="T22" fmla="*/ 0 w 180"/>
                    <a:gd name="T23" fmla="*/ 0 h 111"/>
                    <a:gd name="T24" fmla="*/ 0 w 180"/>
                    <a:gd name="T25" fmla="*/ 0 h 111"/>
                    <a:gd name="T26" fmla="*/ 0 w 180"/>
                    <a:gd name="T27" fmla="*/ 0 h 111"/>
                    <a:gd name="T28" fmla="*/ 0 w 180"/>
                    <a:gd name="T29" fmla="*/ 0 h 111"/>
                    <a:gd name="T30" fmla="*/ 0 w 180"/>
                    <a:gd name="T31" fmla="*/ 0 h 111"/>
                    <a:gd name="T32" fmla="*/ 0 w 180"/>
                    <a:gd name="T33" fmla="*/ 0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80" h="111">
                      <a:moveTo>
                        <a:pt x="175" y="20"/>
                      </a:moveTo>
                      <a:lnTo>
                        <a:pt x="178" y="17"/>
                      </a:lnTo>
                      <a:lnTo>
                        <a:pt x="180" y="14"/>
                      </a:lnTo>
                      <a:lnTo>
                        <a:pt x="180" y="10"/>
                      </a:lnTo>
                      <a:lnTo>
                        <a:pt x="178" y="5"/>
                      </a:lnTo>
                      <a:lnTo>
                        <a:pt x="175" y="2"/>
                      </a:lnTo>
                      <a:lnTo>
                        <a:pt x="172" y="0"/>
                      </a:lnTo>
                      <a:lnTo>
                        <a:pt x="168" y="0"/>
                      </a:lnTo>
                      <a:lnTo>
                        <a:pt x="165" y="2"/>
                      </a:lnTo>
                      <a:lnTo>
                        <a:pt x="5" y="97"/>
                      </a:lnTo>
                      <a:lnTo>
                        <a:pt x="3" y="99"/>
                      </a:lnTo>
                      <a:lnTo>
                        <a:pt x="2" y="100"/>
                      </a:lnTo>
                      <a:lnTo>
                        <a:pt x="0" y="102"/>
                      </a:lnTo>
                      <a:lnTo>
                        <a:pt x="0" y="103"/>
                      </a:lnTo>
                      <a:lnTo>
                        <a:pt x="23" y="111"/>
                      </a:lnTo>
                      <a:lnTo>
                        <a:pt x="175" y="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47" name="Freeform 134"/>
                <p:cNvSpPr>
                  <a:spLocks/>
                </p:cNvSpPr>
                <p:nvPr/>
              </p:nvSpPr>
              <p:spPr bwMode="auto">
                <a:xfrm>
                  <a:off x="4353" y="1933"/>
                  <a:ext cx="46" cy="5"/>
                </a:xfrm>
                <a:custGeom>
                  <a:avLst/>
                  <a:gdLst>
                    <a:gd name="T0" fmla="*/ 0 w 218"/>
                    <a:gd name="T1" fmla="*/ 0 h 27"/>
                    <a:gd name="T2" fmla="*/ 0 w 218"/>
                    <a:gd name="T3" fmla="*/ 0 h 27"/>
                    <a:gd name="T4" fmla="*/ 0 w 218"/>
                    <a:gd name="T5" fmla="*/ 0 h 27"/>
                    <a:gd name="T6" fmla="*/ 0 w 218"/>
                    <a:gd name="T7" fmla="*/ 0 h 27"/>
                    <a:gd name="T8" fmla="*/ 0 w 218"/>
                    <a:gd name="T9" fmla="*/ 0 h 27"/>
                    <a:gd name="T10" fmla="*/ 0 w 218"/>
                    <a:gd name="T11" fmla="*/ 0 h 27"/>
                    <a:gd name="T12" fmla="*/ 0 w 218"/>
                    <a:gd name="T13" fmla="*/ 0 h 27"/>
                    <a:gd name="T14" fmla="*/ 0 w 218"/>
                    <a:gd name="T15" fmla="*/ 0 h 27"/>
                    <a:gd name="T16" fmla="*/ 0 w 218"/>
                    <a:gd name="T17" fmla="*/ 0 h 27"/>
                    <a:gd name="T18" fmla="*/ 0 w 218"/>
                    <a:gd name="T19" fmla="*/ 0 h 27"/>
                    <a:gd name="T20" fmla="*/ 0 w 218"/>
                    <a:gd name="T21" fmla="*/ 0 h 27"/>
                    <a:gd name="T22" fmla="*/ 0 w 218"/>
                    <a:gd name="T23" fmla="*/ 0 h 27"/>
                    <a:gd name="T24" fmla="*/ 0 w 218"/>
                    <a:gd name="T25" fmla="*/ 0 h 27"/>
                    <a:gd name="T26" fmla="*/ 0 w 218"/>
                    <a:gd name="T27" fmla="*/ 0 h 27"/>
                    <a:gd name="T28" fmla="*/ 0 w 218"/>
                    <a:gd name="T29" fmla="*/ 0 h 27"/>
                    <a:gd name="T30" fmla="*/ 0 w 218"/>
                    <a:gd name="T31" fmla="*/ 0 h 27"/>
                    <a:gd name="T32" fmla="*/ 0 w 218"/>
                    <a:gd name="T33" fmla="*/ 0 h 27"/>
                    <a:gd name="T34" fmla="*/ 0 w 218"/>
                    <a:gd name="T35" fmla="*/ 0 h 27"/>
                    <a:gd name="T36" fmla="*/ 0 w 218"/>
                    <a:gd name="T37" fmla="*/ 0 h 2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218" h="27">
                      <a:moveTo>
                        <a:pt x="207" y="0"/>
                      </a:moveTo>
                      <a:lnTo>
                        <a:pt x="9" y="7"/>
                      </a:lnTo>
                      <a:lnTo>
                        <a:pt x="6" y="8"/>
                      </a:lnTo>
                      <a:lnTo>
                        <a:pt x="3" y="10"/>
                      </a:lnTo>
                      <a:lnTo>
                        <a:pt x="2" y="13"/>
                      </a:lnTo>
                      <a:lnTo>
                        <a:pt x="0" y="17"/>
                      </a:lnTo>
                      <a:lnTo>
                        <a:pt x="2" y="22"/>
                      </a:lnTo>
                      <a:lnTo>
                        <a:pt x="3" y="25"/>
                      </a:lnTo>
                      <a:lnTo>
                        <a:pt x="6" y="27"/>
                      </a:lnTo>
                      <a:lnTo>
                        <a:pt x="11" y="27"/>
                      </a:lnTo>
                      <a:lnTo>
                        <a:pt x="207" y="22"/>
                      </a:lnTo>
                      <a:lnTo>
                        <a:pt x="212" y="20"/>
                      </a:lnTo>
                      <a:lnTo>
                        <a:pt x="215" y="19"/>
                      </a:lnTo>
                      <a:lnTo>
                        <a:pt x="217" y="16"/>
                      </a:lnTo>
                      <a:lnTo>
                        <a:pt x="218" y="11"/>
                      </a:lnTo>
                      <a:lnTo>
                        <a:pt x="217" y="7"/>
                      </a:lnTo>
                      <a:lnTo>
                        <a:pt x="215" y="4"/>
                      </a:lnTo>
                      <a:lnTo>
                        <a:pt x="212" y="2"/>
                      </a:lnTo>
                      <a:lnTo>
                        <a:pt x="20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48" name="Freeform 135"/>
                <p:cNvSpPr>
                  <a:spLocks/>
                </p:cNvSpPr>
                <p:nvPr/>
              </p:nvSpPr>
              <p:spPr bwMode="auto">
                <a:xfrm>
                  <a:off x="4350" y="1950"/>
                  <a:ext cx="32" cy="14"/>
                </a:xfrm>
                <a:custGeom>
                  <a:avLst/>
                  <a:gdLst>
                    <a:gd name="T0" fmla="*/ 0 w 155"/>
                    <a:gd name="T1" fmla="*/ 0 h 70"/>
                    <a:gd name="T2" fmla="*/ 0 w 155"/>
                    <a:gd name="T3" fmla="*/ 0 h 70"/>
                    <a:gd name="T4" fmla="*/ 0 w 155"/>
                    <a:gd name="T5" fmla="*/ 0 h 70"/>
                    <a:gd name="T6" fmla="*/ 0 w 155"/>
                    <a:gd name="T7" fmla="*/ 0 h 70"/>
                    <a:gd name="T8" fmla="*/ 0 w 155"/>
                    <a:gd name="T9" fmla="*/ 0 h 70"/>
                    <a:gd name="T10" fmla="*/ 0 w 155"/>
                    <a:gd name="T11" fmla="*/ 0 h 70"/>
                    <a:gd name="T12" fmla="*/ 0 w 155"/>
                    <a:gd name="T13" fmla="*/ 0 h 70"/>
                    <a:gd name="T14" fmla="*/ 0 w 155"/>
                    <a:gd name="T15" fmla="*/ 0 h 70"/>
                    <a:gd name="T16" fmla="*/ 0 w 155"/>
                    <a:gd name="T17" fmla="*/ 0 h 70"/>
                    <a:gd name="T18" fmla="*/ 0 w 155"/>
                    <a:gd name="T19" fmla="*/ 0 h 70"/>
                    <a:gd name="T20" fmla="*/ 0 w 155"/>
                    <a:gd name="T21" fmla="*/ 0 h 70"/>
                    <a:gd name="T22" fmla="*/ 0 w 155"/>
                    <a:gd name="T23" fmla="*/ 0 h 70"/>
                    <a:gd name="T24" fmla="*/ 0 w 155"/>
                    <a:gd name="T25" fmla="*/ 0 h 70"/>
                    <a:gd name="T26" fmla="*/ 0 w 155"/>
                    <a:gd name="T27" fmla="*/ 0 h 70"/>
                    <a:gd name="T28" fmla="*/ 0 w 155"/>
                    <a:gd name="T29" fmla="*/ 0 h 70"/>
                    <a:gd name="T30" fmla="*/ 0 w 155"/>
                    <a:gd name="T31" fmla="*/ 0 h 70"/>
                    <a:gd name="T32" fmla="*/ 0 w 155"/>
                    <a:gd name="T33" fmla="*/ 0 h 70"/>
                    <a:gd name="T34" fmla="*/ 0 w 155"/>
                    <a:gd name="T35" fmla="*/ 0 h 70"/>
                    <a:gd name="T36" fmla="*/ 0 w 155"/>
                    <a:gd name="T37" fmla="*/ 0 h 70"/>
                    <a:gd name="T38" fmla="*/ 0 w 155"/>
                    <a:gd name="T39" fmla="*/ 0 h 70"/>
                    <a:gd name="T40" fmla="*/ 0 w 155"/>
                    <a:gd name="T41" fmla="*/ 0 h 70"/>
                    <a:gd name="T42" fmla="*/ 0 w 155"/>
                    <a:gd name="T43" fmla="*/ 0 h 70"/>
                    <a:gd name="T44" fmla="*/ 0 w 155"/>
                    <a:gd name="T45" fmla="*/ 0 h 7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55" h="70">
                      <a:moveTo>
                        <a:pt x="148" y="48"/>
                      </a:moveTo>
                      <a:lnTo>
                        <a:pt x="148" y="48"/>
                      </a:lnTo>
                      <a:lnTo>
                        <a:pt x="16" y="0"/>
                      </a:lnTo>
                      <a:lnTo>
                        <a:pt x="11" y="0"/>
                      </a:lnTo>
                      <a:lnTo>
                        <a:pt x="6" y="0"/>
                      </a:lnTo>
                      <a:lnTo>
                        <a:pt x="3" y="4"/>
                      </a:lnTo>
                      <a:lnTo>
                        <a:pt x="2" y="7"/>
                      </a:lnTo>
                      <a:lnTo>
                        <a:pt x="0" y="11"/>
                      </a:lnTo>
                      <a:lnTo>
                        <a:pt x="2" y="16"/>
                      </a:lnTo>
                      <a:lnTo>
                        <a:pt x="3" y="19"/>
                      </a:lnTo>
                      <a:lnTo>
                        <a:pt x="8" y="20"/>
                      </a:lnTo>
                      <a:lnTo>
                        <a:pt x="142" y="68"/>
                      </a:lnTo>
                      <a:lnTo>
                        <a:pt x="145" y="70"/>
                      </a:lnTo>
                      <a:lnTo>
                        <a:pt x="149" y="68"/>
                      </a:lnTo>
                      <a:lnTo>
                        <a:pt x="152" y="67"/>
                      </a:lnTo>
                      <a:lnTo>
                        <a:pt x="155" y="62"/>
                      </a:lnTo>
                      <a:lnTo>
                        <a:pt x="155" y="59"/>
                      </a:lnTo>
                      <a:lnTo>
                        <a:pt x="154" y="54"/>
                      </a:lnTo>
                      <a:lnTo>
                        <a:pt x="152" y="51"/>
                      </a:lnTo>
                      <a:lnTo>
                        <a:pt x="148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49" name="Freeform 136"/>
                <p:cNvSpPr>
                  <a:spLocks/>
                </p:cNvSpPr>
                <p:nvPr/>
              </p:nvSpPr>
              <p:spPr bwMode="auto">
                <a:xfrm>
                  <a:off x="4152" y="2027"/>
                  <a:ext cx="227" cy="24"/>
                </a:xfrm>
                <a:custGeom>
                  <a:avLst/>
                  <a:gdLst>
                    <a:gd name="T0" fmla="*/ 0 w 1084"/>
                    <a:gd name="T1" fmla="*/ 0 h 117"/>
                    <a:gd name="T2" fmla="*/ 0 w 1084"/>
                    <a:gd name="T3" fmla="*/ 0 h 117"/>
                    <a:gd name="T4" fmla="*/ 0 w 1084"/>
                    <a:gd name="T5" fmla="*/ 0 h 117"/>
                    <a:gd name="T6" fmla="*/ 0 w 1084"/>
                    <a:gd name="T7" fmla="*/ 0 h 117"/>
                    <a:gd name="T8" fmla="*/ 0 w 1084"/>
                    <a:gd name="T9" fmla="*/ 0 h 117"/>
                    <a:gd name="T10" fmla="*/ 0 w 1084"/>
                    <a:gd name="T11" fmla="*/ 0 h 117"/>
                    <a:gd name="T12" fmla="*/ 0 w 1084"/>
                    <a:gd name="T13" fmla="*/ 0 h 117"/>
                    <a:gd name="T14" fmla="*/ 0 w 1084"/>
                    <a:gd name="T15" fmla="*/ 0 h 117"/>
                    <a:gd name="T16" fmla="*/ 0 w 1084"/>
                    <a:gd name="T17" fmla="*/ 0 h 117"/>
                    <a:gd name="T18" fmla="*/ 0 w 1084"/>
                    <a:gd name="T19" fmla="*/ 0 h 117"/>
                    <a:gd name="T20" fmla="*/ 0 w 1084"/>
                    <a:gd name="T21" fmla="*/ 0 h 117"/>
                    <a:gd name="T22" fmla="*/ 0 w 1084"/>
                    <a:gd name="T23" fmla="*/ 0 h 117"/>
                    <a:gd name="T24" fmla="*/ 0 w 1084"/>
                    <a:gd name="T25" fmla="*/ 0 h 117"/>
                    <a:gd name="T26" fmla="*/ 0 w 1084"/>
                    <a:gd name="T27" fmla="*/ 0 h 117"/>
                    <a:gd name="T28" fmla="*/ 0 w 1084"/>
                    <a:gd name="T29" fmla="*/ 0 h 117"/>
                    <a:gd name="T30" fmla="*/ 0 w 1084"/>
                    <a:gd name="T31" fmla="*/ 0 h 117"/>
                    <a:gd name="T32" fmla="*/ 0 w 1084"/>
                    <a:gd name="T33" fmla="*/ 0 h 117"/>
                    <a:gd name="T34" fmla="*/ 0 w 1084"/>
                    <a:gd name="T35" fmla="*/ 0 h 117"/>
                    <a:gd name="T36" fmla="*/ 0 w 1084"/>
                    <a:gd name="T37" fmla="*/ 0 h 117"/>
                    <a:gd name="T38" fmla="*/ 0 w 1084"/>
                    <a:gd name="T39" fmla="*/ 0 h 117"/>
                    <a:gd name="T40" fmla="*/ 0 w 1084"/>
                    <a:gd name="T41" fmla="*/ 0 h 117"/>
                    <a:gd name="T42" fmla="*/ 0 w 1084"/>
                    <a:gd name="T43" fmla="*/ 0 h 117"/>
                    <a:gd name="T44" fmla="*/ 0 w 1084"/>
                    <a:gd name="T45" fmla="*/ 0 h 117"/>
                    <a:gd name="T46" fmla="*/ 0 w 1084"/>
                    <a:gd name="T47" fmla="*/ 0 h 117"/>
                    <a:gd name="T48" fmla="*/ 0 w 1084"/>
                    <a:gd name="T49" fmla="*/ 0 h 117"/>
                    <a:gd name="T50" fmla="*/ 0 w 1084"/>
                    <a:gd name="T51" fmla="*/ 0 h 117"/>
                    <a:gd name="T52" fmla="*/ 0 w 1084"/>
                    <a:gd name="T53" fmla="*/ 0 h 117"/>
                    <a:gd name="T54" fmla="*/ 0 w 1084"/>
                    <a:gd name="T55" fmla="*/ 0 h 117"/>
                    <a:gd name="T56" fmla="*/ 0 w 1084"/>
                    <a:gd name="T57" fmla="*/ 0 h 117"/>
                    <a:gd name="T58" fmla="*/ 0 w 1084"/>
                    <a:gd name="T59" fmla="*/ 0 h 117"/>
                    <a:gd name="T60" fmla="*/ 0 w 1084"/>
                    <a:gd name="T61" fmla="*/ 0 h 117"/>
                    <a:gd name="T62" fmla="*/ 0 w 1084"/>
                    <a:gd name="T63" fmla="*/ 0 h 117"/>
                    <a:gd name="T64" fmla="*/ 0 w 1084"/>
                    <a:gd name="T65" fmla="*/ 0 h 117"/>
                    <a:gd name="T66" fmla="*/ 0 w 1084"/>
                    <a:gd name="T67" fmla="*/ 0 h 117"/>
                    <a:gd name="T68" fmla="*/ 0 w 1084"/>
                    <a:gd name="T69" fmla="*/ 0 h 117"/>
                    <a:gd name="T70" fmla="*/ 0 w 1084"/>
                    <a:gd name="T71" fmla="*/ 0 h 117"/>
                    <a:gd name="T72" fmla="*/ 0 w 1084"/>
                    <a:gd name="T73" fmla="*/ 0 h 117"/>
                    <a:gd name="T74" fmla="*/ 0 w 1084"/>
                    <a:gd name="T75" fmla="*/ 0 h 117"/>
                    <a:gd name="T76" fmla="*/ 0 w 1084"/>
                    <a:gd name="T77" fmla="*/ 0 h 117"/>
                    <a:gd name="T78" fmla="*/ 0 w 1084"/>
                    <a:gd name="T79" fmla="*/ 0 h 117"/>
                    <a:gd name="T80" fmla="*/ 0 w 1084"/>
                    <a:gd name="T81" fmla="*/ 0 h 117"/>
                    <a:gd name="T82" fmla="*/ 0 w 1084"/>
                    <a:gd name="T83" fmla="*/ 0 h 117"/>
                    <a:gd name="T84" fmla="*/ 0 w 1084"/>
                    <a:gd name="T85" fmla="*/ 0 h 117"/>
                    <a:gd name="T86" fmla="*/ 0 w 1084"/>
                    <a:gd name="T87" fmla="*/ 0 h 117"/>
                    <a:gd name="T88" fmla="*/ 0 w 1084"/>
                    <a:gd name="T89" fmla="*/ 0 h 117"/>
                    <a:gd name="T90" fmla="*/ 0 w 1084"/>
                    <a:gd name="T91" fmla="*/ 0 h 117"/>
                    <a:gd name="T92" fmla="*/ 0 w 1084"/>
                    <a:gd name="T93" fmla="*/ 0 h 117"/>
                    <a:gd name="T94" fmla="*/ 0 w 1084"/>
                    <a:gd name="T95" fmla="*/ 0 h 117"/>
                    <a:gd name="T96" fmla="*/ 0 w 1084"/>
                    <a:gd name="T97" fmla="*/ 0 h 117"/>
                    <a:gd name="T98" fmla="*/ 0 w 1084"/>
                    <a:gd name="T99" fmla="*/ 0 h 117"/>
                    <a:gd name="T100" fmla="*/ 0 w 1084"/>
                    <a:gd name="T101" fmla="*/ 0 h 117"/>
                    <a:gd name="T102" fmla="*/ 0 w 1084"/>
                    <a:gd name="T103" fmla="*/ 0 h 117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084" h="117">
                      <a:moveTo>
                        <a:pt x="200" y="108"/>
                      </a:moveTo>
                      <a:lnTo>
                        <a:pt x="221" y="102"/>
                      </a:lnTo>
                      <a:lnTo>
                        <a:pt x="244" y="96"/>
                      </a:lnTo>
                      <a:lnTo>
                        <a:pt x="266" y="88"/>
                      </a:lnTo>
                      <a:lnTo>
                        <a:pt x="287" y="82"/>
                      </a:lnTo>
                      <a:lnTo>
                        <a:pt x="310" y="76"/>
                      </a:lnTo>
                      <a:lnTo>
                        <a:pt x="332" y="69"/>
                      </a:lnTo>
                      <a:lnTo>
                        <a:pt x="353" y="63"/>
                      </a:lnTo>
                      <a:lnTo>
                        <a:pt x="375" y="59"/>
                      </a:lnTo>
                      <a:lnTo>
                        <a:pt x="396" y="54"/>
                      </a:lnTo>
                      <a:lnTo>
                        <a:pt x="418" y="51"/>
                      </a:lnTo>
                      <a:lnTo>
                        <a:pt x="438" y="49"/>
                      </a:lnTo>
                      <a:lnTo>
                        <a:pt x="459" y="49"/>
                      </a:lnTo>
                      <a:lnTo>
                        <a:pt x="479" y="49"/>
                      </a:lnTo>
                      <a:lnTo>
                        <a:pt x="501" y="53"/>
                      </a:lnTo>
                      <a:lnTo>
                        <a:pt x="521" y="57"/>
                      </a:lnTo>
                      <a:lnTo>
                        <a:pt x="541" y="65"/>
                      </a:lnTo>
                      <a:lnTo>
                        <a:pt x="564" y="76"/>
                      </a:lnTo>
                      <a:lnTo>
                        <a:pt x="585" y="86"/>
                      </a:lnTo>
                      <a:lnTo>
                        <a:pt x="608" y="97"/>
                      </a:lnTo>
                      <a:lnTo>
                        <a:pt x="630" y="106"/>
                      </a:lnTo>
                      <a:lnTo>
                        <a:pt x="653" y="114"/>
                      </a:lnTo>
                      <a:lnTo>
                        <a:pt x="676" y="117"/>
                      </a:lnTo>
                      <a:lnTo>
                        <a:pt x="699" y="117"/>
                      </a:lnTo>
                      <a:lnTo>
                        <a:pt x="722" y="112"/>
                      </a:lnTo>
                      <a:lnTo>
                        <a:pt x="743" y="106"/>
                      </a:lnTo>
                      <a:lnTo>
                        <a:pt x="766" y="100"/>
                      </a:lnTo>
                      <a:lnTo>
                        <a:pt x="788" y="92"/>
                      </a:lnTo>
                      <a:lnTo>
                        <a:pt x="811" y="86"/>
                      </a:lnTo>
                      <a:lnTo>
                        <a:pt x="834" y="80"/>
                      </a:lnTo>
                      <a:lnTo>
                        <a:pt x="857" y="74"/>
                      </a:lnTo>
                      <a:lnTo>
                        <a:pt x="880" y="69"/>
                      </a:lnTo>
                      <a:lnTo>
                        <a:pt x="902" y="65"/>
                      </a:lnTo>
                      <a:lnTo>
                        <a:pt x="925" y="60"/>
                      </a:lnTo>
                      <a:lnTo>
                        <a:pt x="948" y="59"/>
                      </a:lnTo>
                      <a:lnTo>
                        <a:pt x="971" y="57"/>
                      </a:lnTo>
                      <a:lnTo>
                        <a:pt x="992" y="57"/>
                      </a:lnTo>
                      <a:lnTo>
                        <a:pt x="1015" y="59"/>
                      </a:lnTo>
                      <a:lnTo>
                        <a:pt x="1038" y="63"/>
                      </a:lnTo>
                      <a:lnTo>
                        <a:pt x="1060" y="69"/>
                      </a:lnTo>
                      <a:lnTo>
                        <a:pt x="1081" y="77"/>
                      </a:lnTo>
                      <a:lnTo>
                        <a:pt x="1084" y="0"/>
                      </a:lnTo>
                      <a:lnTo>
                        <a:pt x="0" y="22"/>
                      </a:lnTo>
                      <a:lnTo>
                        <a:pt x="11" y="85"/>
                      </a:lnTo>
                      <a:lnTo>
                        <a:pt x="32" y="94"/>
                      </a:lnTo>
                      <a:lnTo>
                        <a:pt x="55" y="103"/>
                      </a:lnTo>
                      <a:lnTo>
                        <a:pt x="78" y="108"/>
                      </a:lnTo>
                      <a:lnTo>
                        <a:pt x="101" y="112"/>
                      </a:lnTo>
                      <a:lnTo>
                        <a:pt x="126" y="114"/>
                      </a:lnTo>
                      <a:lnTo>
                        <a:pt x="151" y="114"/>
                      </a:lnTo>
                      <a:lnTo>
                        <a:pt x="175" y="112"/>
                      </a:lnTo>
                      <a:lnTo>
                        <a:pt x="200" y="108"/>
                      </a:lnTo>
                      <a:close/>
                    </a:path>
                  </a:pathLst>
                </a:custGeom>
                <a:solidFill>
                  <a:srgbClr val="3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50" name="Freeform 137"/>
                <p:cNvSpPr>
                  <a:spLocks/>
                </p:cNvSpPr>
                <p:nvPr/>
              </p:nvSpPr>
              <p:spPr bwMode="auto">
                <a:xfrm>
                  <a:off x="4420" y="2025"/>
                  <a:ext cx="94" cy="41"/>
                </a:xfrm>
                <a:custGeom>
                  <a:avLst/>
                  <a:gdLst>
                    <a:gd name="T0" fmla="*/ 0 w 448"/>
                    <a:gd name="T1" fmla="*/ 0 h 203"/>
                    <a:gd name="T2" fmla="*/ 0 w 448"/>
                    <a:gd name="T3" fmla="*/ 0 h 203"/>
                    <a:gd name="T4" fmla="*/ 0 w 448"/>
                    <a:gd name="T5" fmla="*/ 0 h 203"/>
                    <a:gd name="T6" fmla="*/ 0 w 448"/>
                    <a:gd name="T7" fmla="*/ 0 h 203"/>
                    <a:gd name="T8" fmla="*/ 0 w 448"/>
                    <a:gd name="T9" fmla="*/ 0 h 203"/>
                    <a:gd name="T10" fmla="*/ 0 w 448"/>
                    <a:gd name="T11" fmla="*/ 0 h 203"/>
                    <a:gd name="T12" fmla="*/ 0 w 448"/>
                    <a:gd name="T13" fmla="*/ 0 h 203"/>
                    <a:gd name="T14" fmla="*/ 0 w 448"/>
                    <a:gd name="T15" fmla="*/ 0 h 203"/>
                    <a:gd name="T16" fmla="*/ 0 w 448"/>
                    <a:gd name="T17" fmla="*/ 0 h 203"/>
                    <a:gd name="T18" fmla="*/ 0 w 448"/>
                    <a:gd name="T19" fmla="*/ 0 h 203"/>
                    <a:gd name="T20" fmla="*/ 0 w 448"/>
                    <a:gd name="T21" fmla="*/ 0 h 203"/>
                    <a:gd name="T22" fmla="*/ 0 w 448"/>
                    <a:gd name="T23" fmla="*/ 0 h 203"/>
                    <a:gd name="T24" fmla="*/ 0 w 448"/>
                    <a:gd name="T25" fmla="*/ 0 h 203"/>
                    <a:gd name="T26" fmla="*/ 0 w 448"/>
                    <a:gd name="T27" fmla="*/ 0 h 203"/>
                    <a:gd name="T28" fmla="*/ 0 w 448"/>
                    <a:gd name="T29" fmla="*/ 0 h 203"/>
                    <a:gd name="T30" fmla="*/ 0 w 448"/>
                    <a:gd name="T31" fmla="*/ 0 h 203"/>
                    <a:gd name="T32" fmla="*/ 0 w 448"/>
                    <a:gd name="T33" fmla="*/ 0 h 203"/>
                    <a:gd name="T34" fmla="*/ 0 w 448"/>
                    <a:gd name="T35" fmla="*/ 0 h 203"/>
                    <a:gd name="T36" fmla="*/ 0 w 448"/>
                    <a:gd name="T37" fmla="*/ 0 h 203"/>
                    <a:gd name="T38" fmla="*/ 0 w 448"/>
                    <a:gd name="T39" fmla="*/ 0 h 203"/>
                    <a:gd name="T40" fmla="*/ 0 w 448"/>
                    <a:gd name="T41" fmla="*/ 0 h 203"/>
                    <a:gd name="T42" fmla="*/ 0 w 448"/>
                    <a:gd name="T43" fmla="*/ 0 h 203"/>
                    <a:gd name="T44" fmla="*/ 0 w 448"/>
                    <a:gd name="T45" fmla="*/ 0 h 203"/>
                    <a:gd name="T46" fmla="*/ 0 w 448"/>
                    <a:gd name="T47" fmla="*/ 0 h 203"/>
                    <a:gd name="T48" fmla="*/ 0 w 448"/>
                    <a:gd name="T49" fmla="*/ 0 h 203"/>
                    <a:gd name="T50" fmla="*/ 0 w 448"/>
                    <a:gd name="T51" fmla="*/ 0 h 203"/>
                    <a:gd name="T52" fmla="*/ 0 w 448"/>
                    <a:gd name="T53" fmla="*/ 0 h 203"/>
                    <a:gd name="T54" fmla="*/ 0 w 448"/>
                    <a:gd name="T55" fmla="*/ 0 h 203"/>
                    <a:gd name="T56" fmla="*/ 0 w 448"/>
                    <a:gd name="T57" fmla="*/ 0 h 203"/>
                    <a:gd name="T58" fmla="*/ 0 w 448"/>
                    <a:gd name="T59" fmla="*/ 0 h 203"/>
                    <a:gd name="T60" fmla="*/ 0 w 448"/>
                    <a:gd name="T61" fmla="*/ 0 h 203"/>
                    <a:gd name="T62" fmla="*/ 0 w 448"/>
                    <a:gd name="T63" fmla="*/ 0 h 203"/>
                    <a:gd name="T64" fmla="*/ 0 w 448"/>
                    <a:gd name="T65" fmla="*/ 0 h 203"/>
                    <a:gd name="T66" fmla="*/ 0 w 448"/>
                    <a:gd name="T67" fmla="*/ 0 h 203"/>
                    <a:gd name="T68" fmla="*/ 0 w 448"/>
                    <a:gd name="T69" fmla="*/ 0 h 203"/>
                    <a:gd name="T70" fmla="*/ 0 w 448"/>
                    <a:gd name="T71" fmla="*/ 0 h 20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48" h="203">
                      <a:moveTo>
                        <a:pt x="104" y="114"/>
                      </a:moveTo>
                      <a:lnTo>
                        <a:pt x="116" y="131"/>
                      </a:lnTo>
                      <a:lnTo>
                        <a:pt x="130" y="144"/>
                      </a:lnTo>
                      <a:lnTo>
                        <a:pt x="146" y="157"/>
                      </a:lnTo>
                      <a:lnTo>
                        <a:pt x="161" y="166"/>
                      </a:lnTo>
                      <a:lnTo>
                        <a:pt x="178" y="172"/>
                      </a:lnTo>
                      <a:lnTo>
                        <a:pt x="195" y="177"/>
                      </a:lnTo>
                      <a:lnTo>
                        <a:pt x="212" y="180"/>
                      </a:lnTo>
                      <a:lnTo>
                        <a:pt x="230" y="181"/>
                      </a:lnTo>
                      <a:lnTo>
                        <a:pt x="248" y="183"/>
                      </a:lnTo>
                      <a:lnTo>
                        <a:pt x="267" y="183"/>
                      </a:lnTo>
                      <a:lnTo>
                        <a:pt x="285" y="183"/>
                      </a:lnTo>
                      <a:lnTo>
                        <a:pt x="304" y="183"/>
                      </a:lnTo>
                      <a:lnTo>
                        <a:pt x="322" y="183"/>
                      </a:lnTo>
                      <a:lnTo>
                        <a:pt x="341" y="184"/>
                      </a:lnTo>
                      <a:lnTo>
                        <a:pt x="359" y="186"/>
                      </a:lnTo>
                      <a:lnTo>
                        <a:pt x="376" y="189"/>
                      </a:lnTo>
                      <a:lnTo>
                        <a:pt x="384" y="190"/>
                      </a:lnTo>
                      <a:lnTo>
                        <a:pt x="393" y="194"/>
                      </a:lnTo>
                      <a:lnTo>
                        <a:pt x="400" y="195"/>
                      </a:lnTo>
                      <a:lnTo>
                        <a:pt x="410" y="197"/>
                      </a:lnTo>
                      <a:lnTo>
                        <a:pt x="417" y="200"/>
                      </a:lnTo>
                      <a:lnTo>
                        <a:pt x="425" y="201"/>
                      </a:lnTo>
                      <a:lnTo>
                        <a:pt x="434" y="201"/>
                      </a:lnTo>
                      <a:lnTo>
                        <a:pt x="442" y="203"/>
                      </a:lnTo>
                      <a:lnTo>
                        <a:pt x="448" y="155"/>
                      </a:lnTo>
                      <a:lnTo>
                        <a:pt x="7" y="0"/>
                      </a:lnTo>
                      <a:lnTo>
                        <a:pt x="0" y="89"/>
                      </a:lnTo>
                      <a:lnTo>
                        <a:pt x="15" y="88"/>
                      </a:lnTo>
                      <a:lnTo>
                        <a:pt x="30" y="86"/>
                      </a:lnTo>
                      <a:lnTo>
                        <a:pt x="46" y="86"/>
                      </a:lnTo>
                      <a:lnTo>
                        <a:pt x="59" y="86"/>
                      </a:lnTo>
                      <a:lnTo>
                        <a:pt x="72" y="89"/>
                      </a:lnTo>
                      <a:lnTo>
                        <a:pt x="84" y="95"/>
                      </a:lnTo>
                      <a:lnTo>
                        <a:pt x="95" y="103"/>
                      </a:lnTo>
                      <a:lnTo>
                        <a:pt x="104" y="114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51" name="Freeform 138"/>
                <p:cNvSpPr>
                  <a:spLocks/>
                </p:cNvSpPr>
                <p:nvPr/>
              </p:nvSpPr>
              <p:spPr bwMode="auto">
                <a:xfrm>
                  <a:off x="4305" y="2117"/>
                  <a:ext cx="38" cy="13"/>
                </a:xfrm>
                <a:custGeom>
                  <a:avLst/>
                  <a:gdLst>
                    <a:gd name="T0" fmla="*/ 0 w 176"/>
                    <a:gd name="T1" fmla="*/ 0 h 64"/>
                    <a:gd name="T2" fmla="*/ 0 w 176"/>
                    <a:gd name="T3" fmla="*/ 0 h 64"/>
                    <a:gd name="T4" fmla="*/ 0 w 176"/>
                    <a:gd name="T5" fmla="*/ 0 h 64"/>
                    <a:gd name="T6" fmla="*/ 0 w 176"/>
                    <a:gd name="T7" fmla="*/ 0 h 64"/>
                    <a:gd name="T8" fmla="*/ 0 w 176"/>
                    <a:gd name="T9" fmla="*/ 0 h 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76" h="64">
                      <a:moveTo>
                        <a:pt x="3" y="0"/>
                      </a:moveTo>
                      <a:lnTo>
                        <a:pt x="0" y="24"/>
                      </a:lnTo>
                      <a:lnTo>
                        <a:pt x="176" y="64"/>
                      </a:lnTo>
                      <a:lnTo>
                        <a:pt x="173" y="29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52" name="Freeform 139"/>
                <p:cNvSpPr>
                  <a:spLocks/>
                </p:cNvSpPr>
                <p:nvPr/>
              </p:nvSpPr>
              <p:spPr bwMode="auto">
                <a:xfrm>
                  <a:off x="4208" y="2034"/>
                  <a:ext cx="74" cy="27"/>
                </a:xfrm>
                <a:custGeom>
                  <a:avLst/>
                  <a:gdLst>
                    <a:gd name="T0" fmla="*/ 0 w 351"/>
                    <a:gd name="T1" fmla="*/ 0 h 132"/>
                    <a:gd name="T2" fmla="*/ 0 w 351"/>
                    <a:gd name="T3" fmla="*/ 0 h 132"/>
                    <a:gd name="T4" fmla="*/ 0 w 351"/>
                    <a:gd name="T5" fmla="*/ 0 h 132"/>
                    <a:gd name="T6" fmla="*/ 0 w 351"/>
                    <a:gd name="T7" fmla="*/ 0 h 132"/>
                    <a:gd name="T8" fmla="*/ 0 w 351"/>
                    <a:gd name="T9" fmla="*/ 0 h 132"/>
                    <a:gd name="T10" fmla="*/ 0 w 351"/>
                    <a:gd name="T11" fmla="*/ 0 h 132"/>
                    <a:gd name="T12" fmla="*/ 0 w 351"/>
                    <a:gd name="T13" fmla="*/ 0 h 132"/>
                    <a:gd name="T14" fmla="*/ 0 w 351"/>
                    <a:gd name="T15" fmla="*/ 0 h 132"/>
                    <a:gd name="T16" fmla="*/ 0 w 351"/>
                    <a:gd name="T17" fmla="*/ 0 h 132"/>
                    <a:gd name="T18" fmla="*/ 0 w 351"/>
                    <a:gd name="T19" fmla="*/ 0 h 132"/>
                    <a:gd name="T20" fmla="*/ 0 w 351"/>
                    <a:gd name="T21" fmla="*/ 0 h 132"/>
                    <a:gd name="T22" fmla="*/ 0 w 351"/>
                    <a:gd name="T23" fmla="*/ 0 h 132"/>
                    <a:gd name="T24" fmla="*/ 0 w 351"/>
                    <a:gd name="T25" fmla="*/ 0 h 132"/>
                    <a:gd name="T26" fmla="*/ 0 w 351"/>
                    <a:gd name="T27" fmla="*/ 0 h 132"/>
                    <a:gd name="T28" fmla="*/ 0 w 351"/>
                    <a:gd name="T29" fmla="*/ 0 h 132"/>
                    <a:gd name="T30" fmla="*/ 0 w 351"/>
                    <a:gd name="T31" fmla="*/ 0 h 132"/>
                    <a:gd name="T32" fmla="*/ 0 w 351"/>
                    <a:gd name="T33" fmla="*/ 0 h 132"/>
                    <a:gd name="T34" fmla="*/ 0 w 351"/>
                    <a:gd name="T35" fmla="*/ 0 h 132"/>
                    <a:gd name="T36" fmla="*/ 0 w 351"/>
                    <a:gd name="T37" fmla="*/ 0 h 132"/>
                    <a:gd name="T38" fmla="*/ 0 w 351"/>
                    <a:gd name="T39" fmla="*/ 0 h 132"/>
                    <a:gd name="T40" fmla="*/ 0 w 351"/>
                    <a:gd name="T41" fmla="*/ 0 h 132"/>
                    <a:gd name="T42" fmla="*/ 0 w 351"/>
                    <a:gd name="T43" fmla="*/ 0 h 132"/>
                    <a:gd name="T44" fmla="*/ 0 w 351"/>
                    <a:gd name="T45" fmla="*/ 0 h 132"/>
                    <a:gd name="T46" fmla="*/ 0 w 351"/>
                    <a:gd name="T47" fmla="*/ 0 h 132"/>
                    <a:gd name="T48" fmla="*/ 0 w 351"/>
                    <a:gd name="T49" fmla="*/ 0 h 132"/>
                    <a:gd name="T50" fmla="*/ 0 w 351"/>
                    <a:gd name="T51" fmla="*/ 0 h 132"/>
                    <a:gd name="T52" fmla="*/ 0 w 351"/>
                    <a:gd name="T53" fmla="*/ 0 h 132"/>
                    <a:gd name="T54" fmla="*/ 0 w 351"/>
                    <a:gd name="T55" fmla="*/ 0 h 132"/>
                    <a:gd name="T56" fmla="*/ 0 w 351"/>
                    <a:gd name="T57" fmla="*/ 0 h 132"/>
                    <a:gd name="T58" fmla="*/ 0 w 351"/>
                    <a:gd name="T59" fmla="*/ 0 h 132"/>
                    <a:gd name="T60" fmla="*/ 0 w 351"/>
                    <a:gd name="T61" fmla="*/ 0 h 132"/>
                    <a:gd name="T62" fmla="*/ 0 w 351"/>
                    <a:gd name="T63" fmla="*/ 0 h 132"/>
                    <a:gd name="T64" fmla="*/ 0 w 351"/>
                    <a:gd name="T65" fmla="*/ 0 h 132"/>
                    <a:gd name="T66" fmla="*/ 0 w 351"/>
                    <a:gd name="T67" fmla="*/ 0 h 132"/>
                    <a:gd name="T68" fmla="*/ 0 w 351"/>
                    <a:gd name="T69" fmla="*/ 0 h 132"/>
                    <a:gd name="T70" fmla="*/ 0 w 351"/>
                    <a:gd name="T71" fmla="*/ 0 h 132"/>
                    <a:gd name="T72" fmla="*/ 0 w 351"/>
                    <a:gd name="T73" fmla="*/ 0 h 13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351" h="132">
                      <a:moveTo>
                        <a:pt x="169" y="129"/>
                      </a:moveTo>
                      <a:lnTo>
                        <a:pt x="197" y="131"/>
                      </a:lnTo>
                      <a:lnTo>
                        <a:pt x="223" y="132"/>
                      </a:lnTo>
                      <a:lnTo>
                        <a:pt x="249" y="131"/>
                      </a:lnTo>
                      <a:lnTo>
                        <a:pt x="272" y="129"/>
                      </a:lnTo>
                      <a:lnTo>
                        <a:pt x="292" y="126"/>
                      </a:lnTo>
                      <a:lnTo>
                        <a:pt x="311" y="121"/>
                      </a:lnTo>
                      <a:lnTo>
                        <a:pt x="326" y="115"/>
                      </a:lnTo>
                      <a:lnTo>
                        <a:pt x="338" y="108"/>
                      </a:lnTo>
                      <a:lnTo>
                        <a:pt x="347" y="97"/>
                      </a:lnTo>
                      <a:lnTo>
                        <a:pt x="351" y="85"/>
                      </a:lnTo>
                      <a:lnTo>
                        <a:pt x="349" y="72"/>
                      </a:lnTo>
                      <a:lnTo>
                        <a:pt x="343" y="60"/>
                      </a:lnTo>
                      <a:lnTo>
                        <a:pt x="334" y="51"/>
                      </a:lnTo>
                      <a:lnTo>
                        <a:pt x="320" y="42"/>
                      </a:lnTo>
                      <a:lnTo>
                        <a:pt x="303" y="32"/>
                      </a:lnTo>
                      <a:lnTo>
                        <a:pt x="283" y="25"/>
                      </a:lnTo>
                      <a:lnTo>
                        <a:pt x="261" y="17"/>
                      </a:lnTo>
                      <a:lnTo>
                        <a:pt x="237" y="11"/>
                      </a:lnTo>
                      <a:lnTo>
                        <a:pt x="211" y="6"/>
                      </a:lnTo>
                      <a:lnTo>
                        <a:pt x="183" y="3"/>
                      </a:lnTo>
                      <a:lnTo>
                        <a:pt x="151" y="0"/>
                      </a:lnTo>
                      <a:lnTo>
                        <a:pt x="119" y="0"/>
                      </a:lnTo>
                      <a:lnTo>
                        <a:pt x="88" y="2"/>
                      </a:lnTo>
                      <a:lnTo>
                        <a:pt x="60" y="6"/>
                      </a:lnTo>
                      <a:lnTo>
                        <a:pt x="37" y="12"/>
                      </a:lnTo>
                      <a:lnTo>
                        <a:pt x="19" y="22"/>
                      </a:lnTo>
                      <a:lnTo>
                        <a:pt x="7" y="34"/>
                      </a:lnTo>
                      <a:lnTo>
                        <a:pt x="0" y="48"/>
                      </a:lnTo>
                      <a:lnTo>
                        <a:pt x="3" y="63"/>
                      </a:lnTo>
                      <a:lnTo>
                        <a:pt x="13" y="77"/>
                      </a:lnTo>
                      <a:lnTo>
                        <a:pt x="28" y="89"/>
                      </a:lnTo>
                      <a:lnTo>
                        <a:pt x="51" y="100"/>
                      </a:lnTo>
                      <a:lnTo>
                        <a:pt x="76" y="111"/>
                      </a:lnTo>
                      <a:lnTo>
                        <a:pt x="105" y="118"/>
                      </a:lnTo>
                      <a:lnTo>
                        <a:pt x="137" y="124"/>
                      </a:lnTo>
                      <a:lnTo>
                        <a:pt x="169" y="1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53" name="Freeform 140"/>
                <p:cNvSpPr>
                  <a:spLocks/>
                </p:cNvSpPr>
                <p:nvPr/>
              </p:nvSpPr>
              <p:spPr bwMode="auto">
                <a:xfrm>
                  <a:off x="4178" y="2075"/>
                  <a:ext cx="25" cy="30"/>
                </a:xfrm>
                <a:custGeom>
                  <a:avLst/>
                  <a:gdLst>
                    <a:gd name="T0" fmla="*/ 0 w 117"/>
                    <a:gd name="T1" fmla="*/ 0 h 149"/>
                    <a:gd name="T2" fmla="*/ 0 w 117"/>
                    <a:gd name="T3" fmla="*/ 0 h 149"/>
                    <a:gd name="T4" fmla="*/ 0 w 117"/>
                    <a:gd name="T5" fmla="*/ 0 h 149"/>
                    <a:gd name="T6" fmla="*/ 0 w 117"/>
                    <a:gd name="T7" fmla="*/ 0 h 149"/>
                    <a:gd name="T8" fmla="*/ 0 w 117"/>
                    <a:gd name="T9" fmla="*/ 0 h 1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7" h="149">
                      <a:moveTo>
                        <a:pt x="103" y="0"/>
                      </a:moveTo>
                      <a:lnTo>
                        <a:pt x="0" y="0"/>
                      </a:lnTo>
                      <a:lnTo>
                        <a:pt x="32" y="135"/>
                      </a:lnTo>
                      <a:lnTo>
                        <a:pt x="117" y="149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54" name="Freeform 141"/>
                <p:cNvSpPr>
                  <a:spLocks/>
                </p:cNvSpPr>
                <p:nvPr/>
              </p:nvSpPr>
              <p:spPr bwMode="auto">
                <a:xfrm>
                  <a:off x="4183" y="2078"/>
                  <a:ext cx="16" cy="23"/>
                </a:xfrm>
                <a:custGeom>
                  <a:avLst/>
                  <a:gdLst>
                    <a:gd name="T0" fmla="*/ 0 w 80"/>
                    <a:gd name="T1" fmla="*/ 0 h 112"/>
                    <a:gd name="T2" fmla="*/ 0 w 80"/>
                    <a:gd name="T3" fmla="*/ 0 h 112"/>
                    <a:gd name="T4" fmla="*/ 0 w 80"/>
                    <a:gd name="T5" fmla="*/ 0 h 112"/>
                    <a:gd name="T6" fmla="*/ 0 w 80"/>
                    <a:gd name="T7" fmla="*/ 0 h 112"/>
                    <a:gd name="T8" fmla="*/ 0 w 80"/>
                    <a:gd name="T9" fmla="*/ 0 h 1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0" h="112">
                      <a:moveTo>
                        <a:pt x="0" y="0"/>
                      </a:moveTo>
                      <a:lnTo>
                        <a:pt x="68" y="0"/>
                      </a:lnTo>
                      <a:lnTo>
                        <a:pt x="80" y="112"/>
                      </a:lnTo>
                      <a:lnTo>
                        <a:pt x="26" y="1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55" name="Freeform 142"/>
                <p:cNvSpPr>
                  <a:spLocks/>
                </p:cNvSpPr>
                <p:nvPr/>
              </p:nvSpPr>
              <p:spPr bwMode="auto">
                <a:xfrm>
                  <a:off x="4232" y="2103"/>
                  <a:ext cx="3" cy="16"/>
                </a:xfrm>
                <a:custGeom>
                  <a:avLst/>
                  <a:gdLst>
                    <a:gd name="T0" fmla="*/ 0 w 15"/>
                    <a:gd name="T1" fmla="*/ 0 h 82"/>
                    <a:gd name="T2" fmla="*/ 0 w 15"/>
                    <a:gd name="T3" fmla="*/ 0 h 82"/>
                    <a:gd name="T4" fmla="*/ 0 w 15"/>
                    <a:gd name="T5" fmla="*/ 0 h 82"/>
                    <a:gd name="T6" fmla="*/ 0 w 15"/>
                    <a:gd name="T7" fmla="*/ 0 h 82"/>
                    <a:gd name="T8" fmla="*/ 0 w 15"/>
                    <a:gd name="T9" fmla="*/ 0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82">
                      <a:moveTo>
                        <a:pt x="0" y="2"/>
                      </a:moveTo>
                      <a:lnTo>
                        <a:pt x="6" y="82"/>
                      </a:lnTo>
                      <a:lnTo>
                        <a:pt x="15" y="80"/>
                      </a:lnTo>
                      <a:lnTo>
                        <a:pt x="1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56" name="Freeform 143"/>
                <p:cNvSpPr>
                  <a:spLocks/>
                </p:cNvSpPr>
                <p:nvPr/>
              </p:nvSpPr>
              <p:spPr bwMode="auto">
                <a:xfrm>
                  <a:off x="4248" y="2107"/>
                  <a:ext cx="4" cy="16"/>
                </a:xfrm>
                <a:custGeom>
                  <a:avLst/>
                  <a:gdLst>
                    <a:gd name="T0" fmla="*/ 0 w 15"/>
                    <a:gd name="T1" fmla="*/ 0 h 81"/>
                    <a:gd name="T2" fmla="*/ 0 w 15"/>
                    <a:gd name="T3" fmla="*/ 0 h 81"/>
                    <a:gd name="T4" fmla="*/ 0 w 15"/>
                    <a:gd name="T5" fmla="*/ 0 h 81"/>
                    <a:gd name="T6" fmla="*/ 0 w 15"/>
                    <a:gd name="T7" fmla="*/ 0 h 81"/>
                    <a:gd name="T8" fmla="*/ 0 w 15"/>
                    <a:gd name="T9" fmla="*/ 0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81">
                      <a:moveTo>
                        <a:pt x="11" y="0"/>
                      </a:moveTo>
                      <a:lnTo>
                        <a:pt x="0" y="0"/>
                      </a:lnTo>
                      <a:lnTo>
                        <a:pt x="5" y="81"/>
                      </a:lnTo>
                      <a:lnTo>
                        <a:pt x="15" y="8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pic>
            <p:nvPicPr>
              <p:cNvPr id="53323" name="Picture 144" descr="chevron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5" y="2086"/>
                <a:ext cx="142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3321" name="Picture 145" descr="eurorepar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" y="3339"/>
              <a:ext cx="128" cy="163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7122" name="Group 146"/>
          <p:cNvGrpSpPr>
            <a:grpSpLocks/>
          </p:cNvGrpSpPr>
          <p:nvPr/>
        </p:nvGrpSpPr>
        <p:grpSpPr bwMode="auto">
          <a:xfrm>
            <a:off x="9271001" y="2211953"/>
            <a:ext cx="752475" cy="521797"/>
            <a:chOff x="4604" y="2067"/>
            <a:chExt cx="590" cy="398"/>
          </a:xfrm>
        </p:grpSpPr>
        <p:grpSp>
          <p:nvGrpSpPr>
            <p:cNvPr id="53285" name="Group 147"/>
            <p:cNvGrpSpPr>
              <a:grpSpLocks/>
            </p:cNvGrpSpPr>
            <p:nvPr/>
          </p:nvGrpSpPr>
          <p:grpSpPr bwMode="auto">
            <a:xfrm>
              <a:off x="4604" y="2160"/>
              <a:ext cx="590" cy="305"/>
              <a:chOff x="4014" y="1933"/>
              <a:chExt cx="590" cy="305"/>
            </a:xfrm>
          </p:grpSpPr>
          <p:sp>
            <p:nvSpPr>
              <p:cNvPr id="53287" name="Freeform 148"/>
              <p:cNvSpPr>
                <a:spLocks/>
              </p:cNvSpPr>
              <p:nvPr/>
            </p:nvSpPr>
            <p:spPr bwMode="auto">
              <a:xfrm>
                <a:off x="4014" y="2089"/>
                <a:ext cx="590" cy="149"/>
              </a:xfrm>
              <a:custGeom>
                <a:avLst/>
                <a:gdLst>
                  <a:gd name="T0" fmla="*/ 0 w 2814"/>
                  <a:gd name="T1" fmla="*/ 0 h 731"/>
                  <a:gd name="T2" fmla="*/ 0 w 2814"/>
                  <a:gd name="T3" fmla="*/ 0 h 731"/>
                  <a:gd name="T4" fmla="*/ 0 w 2814"/>
                  <a:gd name="T5" fmla="*/ 0 h 731"/>
                  <a:gd name="T6" fmla="*/ 0 w 2814"/>
                  <a:gd name="T7" fmla="*/ 0 h 731"/>
                  <a:gd name="T8" fmla="*/ 0 w 2814"/>
                  <a:gd name="T9" fmla="*/ 0 h 731"/>
                  <a:gd name="T10" fmla="*/ 0 w 2814"/>
                  <a:gd name="T11" fmla="*/ 0 h 7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814" h="731">
                    <a:moveTo>
                      <a:pt x="811" y="44"/>
                    </a:moveTo>
                    <a:lnTo>
                      <a:pt x="0" y="216"/>
                    </a:lnTo>
                    <a:lnTo>
                      <a:pt x="0" y="238"/>
                    </a:lnTo>
                    <a:lnTo>
                      <a:pt x="1736" y="731"/>
                    </a:lnTo>
                    <a:lnTo>
                      <a:pt x="2814" y="0"/>
                    </a:lnTo>
                    <a:lnTo>
                      <a:pt x="811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288" name="Freeform 149"/>
              <p:cNvSpPr>
                <a:spLocks/>
              </p:cNvSpPr>
              <p:nvPr/>
            </p:nvSpPr>
            <p:spPr bwMode="auto">
              <a:xfrm>
                <a:off x="4024" y="2094"/>
                <a:ext cx="565" cy="139"/>
              </a:xfrm>
              <a:custGeom>
                <a:avLst/>
                <a:gdLst>
                  <a:gd name="T0" fmla="*/ 0 w 2697"/>
                  <a:gd name="T1" fmla="*/ 0 h 685"/>
                  <a:gd name="T2" fmla="*/ 0 w 2697"/>
                  <a:gd name="T3" fmla="*/ 0 h 685"/>
                  <a:gd name="T4" fmla="*/ 0 w 2697"/>
                  <a:gd name="T5" fmla="*/ 0 h 685"/>
                  <a:gd name="T6" fmla="*/ 0 w 2697"/>
                  <a:gd name="T7" fmla="*/ 0 h 685"/>
                  <a:gd name="T8" fmla="*/ 0 w 2697"/>
                  <a:gd name="T9" fmla="*/ 0 h 6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7" h="685">
                    <a:moveTo>
                      <a:pt x="1687" y="685"/>
                    </a:moveTo>
                    <a:lnTo>
                      <a:pt x="0" y="206"/>
                    </a:lnTo>
                    <a:lnTo>
                      <a:pt x="770" y="43"/>
                    </a:lnTo>
                    <a:lnTo>
                      <a:pt x="2697" y="0"/>
                    </a:lnTo>
                    <a:lnTo>
                      <a:pt x="1687" y="68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289" name="Freeform 150"/>
              <p:cNvSpPr>
                <a:spLocks/>
              </p:cNvSpPr>
              <p:nvPr/>
            </p:nvSpPr>
            <p:spPr bwMode="auto">
              <a:xfrm>
                <a:off x="4387" y="2094"/>
                <a:ext cx="202" cy="98"/>
              </a:xfrm>
              <a:custGeom>
                <a:avLst/>
                <a:gdLst>
                  <a:gd name="T0" fmla="*/ 0 w 961"/>
                  <a:gd name="T1" fmla="*/ 0 h 482"/>
                  <a:gd name="T2" fmla="*/ 0 w 961"/>
                  <a:gd name="T3" fmla="*/ 0 h 482"/>
                  <a:gd name="T4" fmla="*/ 0 w 961"/>
                  <a:gd name="T5" fmla="*/ 0 h 482"/>
                  <a:gd name="T6" fmla="*/ 0 w 961"/>
                  <a:gd name="T7" fmla="*/ 0 h 482"/>
                  <a:gd name="T8" fmla="*/ 0 w 961"/>
                  <a:gd name="T9" fmla="*/ 0 h 482"/>
                  <a:gd name="T10" fmla="*/ 0 w 961"/>
                  <a:gd name="T11" fmla="*/ 0 h 482"/>
                  <a:gd name="T12" fmla="*/ 0 w 961"/>
                  <a:gd name="T13" fmla="*/ 0 h 482"/>
                  <a:gd name="T14" fmla="*/ 0 w 961"/>
                  <a:gd name="T15" fmla="*/ 0 h 482"/>
                  <a:gd name="T16" fmla="*/ 0 w 961"/>
                  <a:gd name="T17" fmla="*/ 0 h 482"/>
                  <a:gd name="T18" fmla="*/ 0 w 961"/>
                  <a:gd name="T19" fmla="*/ 0 h 482"/>
                  <a:gd name="T20" fmla="*/ 0 w 961"/>
                  <a:gd name="T21" fmla="*/ 0 h 482"/>
                  <a:gd name="T22" fmla="*/ 0 w 961"/>
                  <a:gd name="T23" fmla="*/ 0 h 482"/>
                  <a:gd name="T24" fmla="*/ 0 w 961"/>
                  <a:gd name="T25" fmla="*/ 0 h 482"/>
                  <a:gd name="T26" fmla="*/ 0 w 961"/>
                  <a:gd name="T27" fmla="*/ 0 h 482"/>
                  <a:gd name="T28" fmla="*/ 0 w 961"/>
                  <a:gd name="T29" fmla="*/ 0 h 482"/>
                  <a:gd name="T30" fmla="*/ 0 w 961"/>
                  <a:gd name="T31" fmla="*/ 0 h 482"/>
                  <a:gd name="T32" fmla="*/ 0 w 961"/>
                  <a:gd name="T33" fmla="*/ 0 h 482"/>
                  <a:gd name="T34" fmla="*/ 0 w 961"/>
                  <a:gd name="T35" fmla="*/ 0 h 482"/>
                  <a:gd name="T36" fmla="*/ 0 w 961"/>
                  <a:gd name="T37" fmla="*/ 0 h 482"/>
                  <a:gd name="T38" fmla="*/ 0 w 961"/>
                  <a:gd name="T39" fmla="*/ 0 h 482"/>
                  <a:gd name="T40" fmla="*/ 0 w 961"/>
                  <a:gd name="T41" fmla="*/ 0 h 48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61" h="482">
                    <a:moveTo>
                      <a:pt x="8" y="482"/>
                    </a:moveTo>
                    <a:lnTo>
                      <a:pt x="9" y="482"/>
                    </a:lnTo>
                    <a:lnTo>
                      <a:pt x="15" y="481"/>
                    </a:lnTo>
                    <a:lnTo>
                      <a:pt x="24" y="478"/>
                    </a:lnTo>
                    <a:lnTo>
                      <a:pt x="38" y="475"/>
                    </a:lnTo>
                    <a:lnTo>
                      <a:pt x="55" y="471"/>
                    </a:lnTo>
                    <a:lnTo>
                      <a:pt x="74" y="467"/>
                    </a:lnTo>
                    <a:lnTo>
                      <a:pt x="95" y="462"/>
                    </a:lnTo>
                    <a:lnTo>
                      <a:pt x="120" y="456"/>
                    </a:lnTo>
                    <a:lnTo>
                      <a:pt x="147" y="450"/>
                    </a:lnTo>
                    <a:lnTo>
                      <a:pt x="175" y="442"/>
                    </a:lnTo>
                    <a:lnTo>
                      <a:pt x="206" y="436"/>
                    </a:lnTo>
                    <a:lnTo>
                      <a:pt x="238" y="428"/>
                    </a:lnTo>
                    <a:lnTo>
                      <a:pt x="272" y="419"/>
                    </a:lnTo>
                    <a:lnTo>
                      <a:pt x="306" y="412"/>
                    </a:lnTo>
                    <a:lnTo>
                      <a:pt x="342" y="404"/>
                    </a:lnTo>
                    <a:lnTo>
                      <a:pt x="378" y="395"/>
                    </a:lnTo>
                    <a:lnTo>
                      <a:pt x="961" y="0"/>
                    </a:lnTo>
                    <a:lnTo>
                      <a:pt x="415" y="12"/>
                    </a:lnTo>
                    <a:lnTo>
                      <a:pt x="0" y="473"/>
                    </a:lnTo>
                    <a:lnTo>
                      <a:pt x="8" y="482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290" name="Freeform 151"/>
              <p:cNvSpPr>
                <a:spLocks/>
              </p:cNvSpPr>
              <p:nvPr/>
            </p:nvSpPr>
            <p:spPr bwMode="auto">
              <a:xfrm>
                <a:off x="4386" y="1972"/>
                <a:ext cx="147" cy="220"/>
              </a:xfrm>
              <a:custGeom>
                <a:avLst/>
                <a:gdLst>
                  <a:gd name="T0" fmla="*/ 0 w 699"/>
                  <a:gd name="T1" fmla="*/ 0 h 1082"/>
                  <a:gd name="T2" fmla="*/ 0 w 699"/>
                  <a:gd name="T3" fmla="*/ 0 h 1082"/>
                  <a:gd name="T4" fmla="*/ 0 w 699"/>
                  <a:gd name="T5" fmla="*/ 0 h 1082"/>
                  <a:gd name="T6" fmla="*/ 0 w 699"/>
                  <a:gd name="T7" fmla="*/ 0 h 1082"/>
                  <a:gd name="T8" fmla="*/ 0 w 699"/>
                  <a:gd name="T9" fmla="*/ 0 h 1082"/>
                  <a:gd name="T10" fmla="*/ 0 w 699"/>
                  <a:gd name="T11" fmla="*/ 0 h 1082"/>
                  <a:gd name="T12" fmla="*/ 0 w 699"/>
                  <a:gd name="T13" fmla="*/ 0 h 1082"/>
                  <a:gd name="T14" fmla="*/ 0 w 699"/>
                  <a:gd name="T15" fmla="*/ 0 h 1082"/>
                  <a:gd name="T16" fmla="*/ 0 w 699"/>
                  <a:gd name="T17" fmla="*/ 0 h 10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99" h="1082">
                    <a:moveTo>
                      <a:pt x="106" y="0"/>
                    </a:moveTo>
                    <a:lnTo>
                      <a:pt x="98" y="7"/>
                    </a:lnTo>
                    <a:lnTo>
                      <a:pt x="90" y="10"/>
                    </a:lnTo>
                    <a:lnTo>
                      <a:pt x="0" y="1068"/>
                    </a:lnTo>
                    <a:lnTo>
                      <a:pt x="6" y="1074"/>
                    </a:lnTo>
                    <a:lnTo>
                      <a:pt x="12" y="1082"/>
                    </a:lnTo>
                    <a:lnTo>
                      <a:pt x="662" y="659"/>
                    </a:lnTo>
                    <a:lnTo>
                      <a:pt x="699" y="357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291" name="Freeform 152"/>
              <p:cNvSpPr>
                <a:spLocks/>
              </p:cNvSpPr>
              <p:nvPr/>
            </p:nvSpPr>
            <p:spPr bwMode="auto">
              <a:xfrm>
                <a:off x="4391" y="1978"/>
                <a:ext cx="137" cy="207"/>
              </a:xfrm>
              <a:custGeom>
                <a:avLst/>
                <a:gdLst>
                  <a:gd name="T0" fmla="*/ 0 w 654"/>
                  <a:gd name="T1" fmla="*/ 0 h 1020"/>
                  <a:gd name="T2" fmla="*/ 0 w 654"/>
                  <a:gd name="T3" fmla="*/ 0 h 1020"/>
                  <a:gd name="T4" fmla="*/ 0 w 654"/>
                  <a:gd name="T5" fmla="*/ 0 h 1020"/>
                  <a:gd name="T6" fmla="*/ 0 w 654"/>
                  <a:gd name="T7" fmla="*/ 0 h 1020"/>
                  <a:gd name="T8" fmla="*/ 0 w 654"/>
                  <a:gd name="T9" fmla="*/ 0 h 10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4" h="1020">
                    <a:moveTo>
                      <a:pt x="619" y="619"/>
                    </a:moveTo>
                    <a:lnTo>
                      <a:pt x="0" y="1020"/>
                    </a:lnTo>
                    <a:lnTo>
                      <a:pt x="87" y="0"/>
                    </a:lnTo>
                    <a:lnTo>
                      <a:pt x="654" y="340"/>
                    </a:lnTo>
                    <a:lnTo>
                      <a:pt x="619" y="61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292" name="Freeform 153"/>
              <p:cNvSpPr>
                <a:spLocks/>
              </p:cNvSpPr>
              <p:nvPr/>
            </p:nvSpPr>
            <p:spPr bwMode="auto">
              <a:xfrm>
                <a:off x="4122" y="1972"/>
                <a:ext cx="287" cy="220"/>
              </a:xfrm>
              <a:custGeom>
                <a:avLst/>
                <a:gdLst>
                  <a:gd name="T0" fmla="*/ 0 w 1370"/>
                  <a:gd name="T1" fmla="*/ 0 h 1084"/>
                  <a:gd name="T2" fmla="*/ 0 w 1370"/>
                  <a:gd name="T3" fmla="*/ 0 h 1084"/>
                  <a:gd name="T4" fmla="*/ 0 w 1370"/>
                  <a:gd name="T5" fmla="*/ 0 h 1084"/>
                  <a:gd name="T6" fmla="*/ 0 w 1370"/>
                  <a:gd name="T7" fmla="*/ 0 h 1084"/>
                  <a:gd name="T8" fmla="*/ 0 w 1370"/>
                  <a:gd name="T9" fmla="*/ 0 h 1084"/>
                  <a:gd name="T10" fmla="*/ 0 w 1370"/>
                  <a:gd name="T11" fmla="*/ 0 h 1084"/>
                  <a:gd name="T12" fmla="*/ 0 w 1370"/>
                  <a:gd name="T13" fmla="*/ 0 h 1084"/>
                  <a:gd name="T14" fmla="*/ 0 w 1370"/>
                  <a:gd name="T15" fmla="*/ 0 h 1084"/>
                  <a:gd name="T16" fmla="*/ 0 w 1370"/>
                  <a:gd name="T17" fmla="*/ 0 h 10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0" h="1084">
                    <a:moveTo>
                      <a:pt x="1358" y="0"/>
                    </a:moveTo>
                    <a:lnTo>
                      <a:pt x="0" y="157"/>
                    </a:lnTo>
                    <a:lnTo>
                      <a:pt x="113" y="743"/>
                    </a:lnTo>
                    <a:lnTo>
                      <a:pt x="1272" y="1084"/>
                    </a:lnTo>
                    <a:lnTo>
                      <a:pt x="1272" y="1075"/>
                    </a:lnTo>
                    <a:lnTo>
                      <a:pt x="1279" y="1070"/>
                    </a:lnTo>
                    <a:lnTo>
                      <a:pt x="1370" y="12"/>
                    </a:lnTo>
                    <a:lnTo>
                      <a:pt x="1364" y="1"/>
                    </a:lnTo>
                    <a:lnTo>
                      <a:pt x="135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293" name="Freeform 154"/>
              <p:cNvSpPr>
                <a:spLocks/>
              </p:cNvSpPr>
              <p:nvPr/>
            </p:nvSpPr>
            <p:spPr bwMode="auto">
              <a:xfrm>
                <a:off x="4128" y="1976"/>
                <a:ext cx="277" cy="210"/>
              </a:xfrm>
              <a:custGeom>
                <a:avLst/>
                <a:gdLst>
                  <a:gd name="T0" fmla="*/ 0 w 1323"/>
                  <a:gd name="T1" fmla="*/ 0 h 1034"/>
                  <a:gd name="T2" fmla="*/ 0 w 1323"/>
                  <a:gd name="T3" fmla="*/ 0 h 1034"/>
                  <a:gd name="T4" fmla="*/ 0 w 1323"/>
                  <a:gd name="T5" fmla="*/ 0 h 1034"/>
                  <a:gd name="T6" fmla="*/ 0 w 1323"/>
                  <a:gd name="T7" fmla="*/ 0 h 1034"/>
                  <a:gd name="T8" fmla="*/ 0 w 1323"/>
                  <a:gd name="T9" fmla="*/ 0 h 10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" h="1034">
                    <a:moveTo>
                      <a:pt x="1235" y="1034"/>
                    </a:moveTo>
                    <a:lnTo>
                      <a:pt x="108" y="703"/>
                    </a:lnTo>
                    <a:lnTo>
                      <a:pt x="0" y="152"/>
                    </a:lnTo>
                    <a:lnTo>
                      <a:pt x="1323" y="0"/>
                    </a:lnTo>
                    <a:lnTo>
                      <a:pt x="1235" y="103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294" name="Freeform 155"/>
              <p:cNvSpPr>
                <a:spLocks/>
              </p:cNvSpPr>
              <p:nvPr/>
            </p:nvSpPr>
            <p:spPr bwMode="auto">
              <a:xfrm>
                <a:off x="4146" y="2023"/>
                <a:ext cx="237" cy="140"/>
              </a:xfrm>
              <a:custGeom>
                <a:avLst/>
                <a:gdLst>
                  <a:gd name="T0" fmla="*/ 0 w 1133"/>
                  <a:gd name="T1" fmla="*/ 0 h 691"/>
                  <a:gd name="T2" fmla="*/ 0 w 1133"/>
                  <a:gd name="T3" fmla="*/ 0 h 691"/>
                  <a:gd name="T4" fmla="*/ 0 w 1133"/>
                  <a:gd name="T5" fmla="*/ 0 h 691"/>
                  <a:gd name="T6" fmla="*/ 0 w 1133"/>
                  <a:gd name="T7" fmla="*/ 0 h 691"/>
                  <a:gd name="T8" fmla="*/ 0 w 1133"/>
                  <a:gd name="T9" fmla="*/ 0 h 6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3" h="691">
                    <a:moveTo>
                      <a:pt x="0" y="21"/>
                    </a:moveTo>
                    <a:lnTo>
                      <a:pt x="74" y="419"/>
                    </a:lnTo>
                    <a:lnTo>
                      <a:pt x="1100" y="691"/>
                    </a:lnTo>
                    <a:lnTo>
                      <a:pt x="1133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295" name="Freeform 156"/>
              <p:cNvSpPr>
                <a:spLocks/>
              </p:cNvSpPr>
              <p:nvPr/>
            </p:nvSpPr>
            <p:spPr bwMode="auto">
              <a:xfrm>
                <a:off x="4152" y="2027"/>
                <a:ext cx="227" cy="131"/>
              </a:xfrm>
              <a:custGeom>
                <a:avLst/>
                <a:gdLst>
                  <a:gd name="T0" fmla="*/ 0 w 1084"/>
                  <a:gd name="T1" fmla="*/ 0 h 642"/>
                  <a:gd name="T2" fmla="*/ 0 w 1084"/>
                  <a:gd name="T3" fmla="*/ 0 h 642"/>
                  <a:gd name="T4" fmla="*/ 0 w 1084"/>
                  <a:gd name="T5" fmla="*/ 0 h 642"/>
                  <a:gd name="T6" fmla="*/ 0 w 1084"/>
                  <a:gd name="T7" fmla="*/ 0 h 642"/>
                  <a:gd name="T8" fmla="*/ 0 w 1084"/>
                  <a:gd name="T9" fmla="*/ 0 h 6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84" h="642">
                    <a:moveTo>
                      <a:pt x="1054" y="642"/>
                    </a:moveTo>
                    <a:lnTo>
                      <a:pt x="66" y="381"/>
                    </a:lnTo>
                    <a:lnTo>
                      <a:pt x="0" y="22"/>
                    </a:lnTo>
                    <a:lnTo>
                      <a:pt x="1084" y="0"/>
                    </a:lnTo>
                    <a:lnTo>
                      <a:pt x="1054" y="642"/>
                    </a:lnTo>
                    <a:close/>
                  </a:path>
                </a:pathLst>
              </a:custGeom>
              <a:solidFill>
                <a:srgbClr val="B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296" name="Freeform 157"/>
              <p:cNvSpPr>
                <a:spLocks/>
              </p:cNvSpPr>
              <p:nvPr/>
            </p:nvSpPr>
            <p:spPr bwMode="auto">
              <a:xfrm>
                <a:off x="4165" y="2092"/>
                <a:ext cx="209" cy="66"/>
              </a:xfrm>
              <a:custGeom>
                <a:avLst/>
                <a:gdLst>
                  <a:gd name="T0" fmla="*/ 0 w 996"/>
                  <a:gd name="T1" fmla="*/ 0 h 322"/>
                  <a:gd name="T2" fmla="*/ 0 w 996"/>
                  <a:gd name="T3" fmla="*/ 0 h 322"/>
                  <a:gd name="T4" fmla="*/ 0 w 996"/>
                  <a:gd name="T5" fmla="*/ 0 h 322"/>
                  <a:gd name="T6" fmla="*/ 0 w 996"/>
                  <a:gd name="T7" fmla="*/ 0 h 322"/>
                  <a:gd name="T8" fmla="*/ 0 w 996"/>
                  <a:gd name="T9" fmla="*/ 0 h 322"/>
                  <a:gd name="T10" fmla="*/ 0 w 996"/>
                  <a:gd name="T11" fmla="*/ 0 h 3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96" h="322">
                    <a:moveTo>
                      <a:pt x="0" y="58"/>
                    </a:moveTo>
                    <a:lnTo>
                      <a:pt x="1" y="61"/>
                    </a:lnTo>
                    <a:lnTo>
                      <a:pt x="989" y="322"/>
                    </a:lnTo>
                    <a:lnTo>
                      <a:pt x="996" y="163"/>
                    </a:lnTo>
                    <a:lnTo>
                      <a:pt x="66" y="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7F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297" name="Freeform 158"/>
              <p:cNvSpPr>
                <a:spLocks/>
              </p:cNvSpPr>
              <p:nvPr/>
            </p:nvSpPr>
            <p:spPr bwMode="auto">
              <a:xfrm>
                <a:off x="4406" y="2019"/>
                <a:ext cx="113" cy="139"/>
              </a:xfrm>
              <a:custGeom>
                <a:avLst/>
                <a:gdLst>
                  <a:gd name="T0" fmla="*/ 0 w 539"/>
                  <a:gd name="T1" fmla="*/ 0 h 686"/>
                  <a:gd name="T2" fmla="*/ 0 w 539"/>
                  <a:gd name="T3" fmla="*/ 0 h 686"/>
                  <a:gd name="T4" fmla="*/ 0 w 539"/>
                  <a:gd name="T5" fmla="*/ 0 h 686"/>
                  <a:gd name="T6" fmla="*/ 0 w 539"/>
                  <a:gd name="T7" fmla="*/ 0 h 686"/>
                  <a:gd name="T8" fmla="*/ 0 w 539"/>
                  <a:gd name="T9" fmla="*/ 0 h 6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9" h="686">
                    <a:moveTo>
                      <a:pt x="55" y="0"/>
                    </a:moveTo>
                    <a:lnTo>
                      <a:pt x="0" y="686"/>
                    </a:lnTo>
                    <a:lnTo>
                      <a:pt x="510" y="402"/>
                    </a:lnTo>
                    <a:lnTo>
                      <a:pt x="539" y="17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298" name="Freeform 159"/>
              <p:cNvSpPr>
                <a:spLocks/>
              </p:cNvSpPr>
              <p:nvPr/>
            </p:nvSpPr>
            <p:spPr bwMode="auto">
              <a:xfrm>
                <a:off x="4411" y="2025"/>
                <a:ext cx="103" cy="126"/>
              </a:xfrm>
              <a:custGeom>
                <a:avLst/>
                <a:gdLst>
                  <a:gd name="T0" fmla="*/ 0 w 491"/>
                  <a:gd name="T1" fmla="*/ 0 h 620"/>
                  <a:gd name="T2" fmla="*/ 0 w 491"/>
                  <a:gd name="T3" fmla="*/ 0 h 620"/>
                  <a:gd name="T4" fmla="*/ 0 w 491"/>
                  <a:gd name="T5" fmla="*/ 0 h 620"/>
                  <a:gd name="T6" fmla="*/ 0 w 491"/>
                  <a:gd name="T7" fmla="*/ 0 h 620"/>
                  <a:gd name="T8" fmla="*/ 0 w 491"/>
                  <a:gd name="T9" fmla="*/ 0 h 6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1" h="620">
                    <a:moveTo>
                      <a:pt x="465" y="359"/>
                    </a:moveTo>
                    <a:lnTo>
                      <a:pt x="0" y="620"/>
                    </a:lnTo>
                    <a:lnTo>
                      <a:pt x="50" y="0"/>
                    </a:lnTo>
                    <a:lnTo>
                      <a:pt x="491" y="155"/>
                    </a:lnTo>
                    <a:lnTo>
                      <a:pt x="465" y="359"/>
                    </a:lnTo>
                    <a:close/>
                  </a:path>
                </a:pathLst>
              </a:custGeom>
              <a:solidFill>
                <a:srgbClr val="93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299" name="Freeform 160"/>
              <p:cNvSpPr>
                <a:spLocks/>
              </p:cNvSpPr>
              <p:nvPr/>
            </p:nvSpPr>
            <p:spPr bwMode="auto">
              <a:xfrm>
                <a:off x="4411" y="2091"/>
                <a:ext cx="95" cy="60"/>
              </a:xfrm>
              <a:custGeom>
                <a:avLst/>
                <a:gdLst>
                  <a:gd name="T0" fmla="*/ 0 w 453"/>
                  <a:gd name="T1" fmla="*/ 0 h 293"/>
                  <a:gd name="T2" fmla="*/ 0 w 453"/>
                  <a:gd name="T3" fmla="*/ 0 h 293"/>
                  <a:gd name="T4" fmla="*/ 0 w 453"/>
                  <a:gd name="T5" fmla="*/ 0 h 293"/>
                  <a:gd name="T6" fmla="*/ 0 w 453"/>
                  <a:gd name="T7" fmla="*/ 0 h 293"/>
                  <a:gd name="T8" fmla="*/ 0 w 453"/>
                  <a:gd name="T9" fmla="*/ 0 h 2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3" h="293">
                    <a:moveTo>
                      <a:pt x="16" y="86"/>
                    </a:moveTo>
                    <a:lnTo>
                      <a:pt x="0" y="293"/>
                    </a:lnTo>
                    <a:lnTo>
                      <a:pt x="453" y="40"/>
                    </a:lnTo>
                    <a:lnTo>
                      <a:pt x="393" y="0"/>
                    </a:lnTo>
                    <a:lnTo>
                      <a:pt x="16" y="86"/>
                    </a:lnTo>
                    <a:close/>
                  </a:path>
                </a:pathLst>
              </a:custGeom>
              <a:solidFill>
                <a:srgbClr val="7F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00" name="Freeform 161"/>
              <p:cNvSpPr>
                <a:spLocks/>
              </p:cNvSpPr>
              <p:nvPr/>
            </p:nvSpPr>
            <p:spPr bwMode="auto">
              <a:xfrm>
                <a:off x="4207" y="2065"/>
                <a:ext cx="70" cy="96"/>
              </a:xfrm>
              <a:custGeom>
                <a:avLst/>
                <a:gdLst>
                  <a:gd name="T0" fmla="*/ 0 w 334"/>
                  <a:gd name="T1" fmla="*/ 0 h 474"/>
                  <a:gd name="T2" fmla="*/ 0 w 334"/>
                  <a:gd name="T3" fmla="*/ 0 h 474"/>
                  <a:gd name="T4" fmla="*/ 0 w 334"/>
                  <a:gd name="T5" fmla="*/ 0 h 474"/>
                  <a:gd name="T6" fmla="*/ 0 w 334"/>
                  <a:gd name="T7" fmla="*/ 0 h 474"/>
                  <a:gd name="T8" fmla="*/ 0 w 33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4" h="474">
                    <a:moveTo>
                      <a:pt x="0" y="0"/>
                    </a:moveTo>
                    <a:lnTo>
                      <a:pt x="46" y="399"/>
                    </a:lnTo>
                    <a:lnTo>
                      <a:pt x="321" y="474"/>
                    </a:lnTo>
                    <a:lnTo>
                      <a:pt x="334" y="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01" name="Freeform 162"/>
              <p:cNvSpPr>
                <a:spLocks/>
              </p:cNvSpPr>
              <p:nvPr/>
            </p:nvSpPr>
            <p:spPr bwMode="auto">
              <a:xfrm>
                <a:off x="4212" y="2070"/>
                <a:ext cx="61" cy="85"/>
              </a:xfrm>
              <a:custGeom>
                <a:avLst/>
                <a:gdLst>
                  <a:gd name="T0" fmla="*/ 0 w 287"/>
                  <a:gd name="T1" fmla="*/ 0 h 421"/>
                  <a:gd name="T2" fmla="*/ 0 w 287"/>
                  <a:gd name="T3" fmla="*/ 0 h 421"/>
                  <a:gd name="T4" fmla="*/ 0 w 287"/>
                  <a:gd name="T5" fmla="*/ 0 h 421"/>
                  <a:gd name="T6" fmla="*/ 0 w 287"/>
                  <a:gd name="T7" fmla="*/ 0 h 421"/>
                  <a:gd name="T8" fmla="*/ 0 w 287"/>
                  <a:gd name="T9" fmla="*/ 0 h 4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7" h="421">
                    <a:moveTo>
                      <a:pt x="0" y="0"/>
                    </a:moveTo>
                    <a:lnTo>
                      <a:pt x="287" y="38"/>
                    </a:lnTo>
                    <a:lnTo>
                      <a:pt x="276" y="421"/>
                    </a:lnTo>
                    <a:lnTo>
                      <a:pt x="40" y="3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02" name="Freeform 163"/>
              <p:cNvSpPr>
                <a:spLocks/>
              </p:cNvSpPr>
              <p:nvPr/>
            </p:nvSpPr>
            <p:spPr bwMode="auto">
              <a:xfrm>
                <a:off x="4216" y="2096"/>
                <a:ext cx="55" cy="59"/>
              </a:xfrm>
              <a:custGeom>
                <a:avLst/>
                <a:gdLst>
                  <a:gd name="T0" fmla="*/ 0 w 266"/>
                  <a:gd name="T1" fmla="*/ 0 h 292"/>
                  <a:gd name="T2" fmla="*/ 0 w 266"/>
                  <a:gd name="T3" fmla="*/ 0 h 292"/>
                  <a:gd name="T4" fmla="*/ 0 w 266"/>
                  <a:gd name="T5" fmla="*/ 0 h 292"/>
                  <a:gd name="T6" fmla="*/ 0 w 266"/>
                  <a:gd name="T7" fmla="*/ 0 h 292"/>
                  <a:gd name="T8" fmla="*/ 0 w 266"/>
                  <a:gd name="T9" fmla="*/ 0 h 292"/>
                  <a:gd name="T10" fmla="*/ 0 w 266"/>
                  <a:gd name="T11" fmla="*/ 0 h 292"/>
                  <a:gd name="T12" fmla="*/ 0 w 266"/>
                  <a:gd name="T13" fmla="*/ 0 h 292"/>
                  <a:gd name="T14" fmla="*/ 0 w 266"/>
                  <a:gd name="T15" fmla="*/ 0 h 292"/>
                  <a:gd name="T16" fmla="*/ 0 w 266"/>
                  <a:gd name="T17" fmla="*/ 0 h 292"/>
                  <a:gd name="T18" fmla="*/ 0 w 266"/>
                  <a:gd name="T19" fmla="*/ 0 h 292"/>
                  <a:gd name="T20" fmla="*/ 0 w 266"/>
                  <a:gd name="T21" fmla="*/ 0 h 292"/>
                  <a:gd name="T22" fmla="*/ 0 w 266"/>
                  <a:gd name="T23" fmla="*/ 0 h 292"/>
                  <a:gd name="T24" fmla="*/ 0 w 266"/>
                  <a:gd name="T25" fmla="*/ 0 h 292"/>
                  <a:gd name="T26" fmla="*/ 0 w 266"/>
                  <a:gd name="T27" fmla="*/ 0 h 292"/>
                  <a:gd name="T28" fmla="*/ 0 w 266"/>
                  <a:gd name="T29" fmla="*/ 0 h 292"/>
                  <a:gd name="T30" fmla="*/ 0 w 266"/>
                  <a:gd name="T31" fmla="*/ 0 h 292"/>
                  <a:gd name="T32" fmla="*/ 0 w 266"/>
                  <a:gd name="T33" fmla="*/ 0 h 292"/>
                  <a:gd name="T34" fmla="*/ 0 w 266"/>
                  <a:gd name="T35" fmla="*/ 0 h 292"/>
                  <a:gd name="T36" fmla="*/ 0 w 266"/>
                  <a:gd name="T37" fmla="*/ 0 h 292"/>
                  <a:gd name="T38" fmla="*/ 0 w 266"/>
                  <a:gd name="T39" fmla="*/ 0 h 292"/>
                  <a:gd name="T40" fmla="*/ 0 w 266"/>
                  <a:gd name="T41" fmla="*/ 0 h 292"/>
                  <a:gd name="T42" fmla="*/ 0 w 266"/>
                  <a:gd name="T43" fmla="*/ 0 h 292"/>
                  <a:gd name="T44" fmla="*/ 0 w 266"/>
                  <a:gd name="T45" fmla="*/ 0 h 292"/>
                  <a:gd name="T46" fmla="*/ 0 w 266"/>
                  <a:gd name="T47" fmla="*/ 0 h 292"/>
                  <a:gd name="T48" fmla="*/ 0 w 266"/>
                  <a:gd name="T49" fmla="*/ 0 h 292"/>
                  <a:gd name="T50" fmla="*/ 0 w 266"/>
                  <a:gd name="T51" fmla="*/ 0 h 292"/>
                  <a:gd name="T52" fmla="*/ 0 w 266"/>
                  <a:gd name="T53" fmla="*/ 0 h 292"/>
                  <a:gd name="T54" fmla="*/ 0 w 266"/>
                  <a:gd name="T55" fmla="*/ 0 h 29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66" h="292">
                    <a:moveTo>
                      <a:pt x="165" y="98"/>
                    </a:moveTo>
                    <a:lnTo>
                      <a:pt x="151" y="90"/>
                    </a:lnTo>
                    <a:lnTo>
                      <a:pt x="140" y="78"/>
                    </a:lnTo>
                    <a:lnTo>
                      <a:pt x="131" y="64"/>
                    </a:lnTo>
                    <a:lnTo>
                      <a:pt x="123" y="50"/>
                    </a:lnTo>
                    <a:lnTo>
                      <a:pt x="115" y="37"/>
                    </a:lnTo>
                    <a:lnTo>
                      <a:pt x="108" y="24"/>
                    </a:lnTo>
                    <a:lnTo>
                      <a:pt x="97" y="14"/>
                    </a:lnTo>
                    <a:lnTo>
                      <a:pt x="85" y="7"/>
                    </a:lnTo>
                    <a:lnTo>
                      <a:pt x="74" y="4"/>
                    </a:lnTo>
                    <a:lnTo>
                      <a:pt x="63" y="1"/>
                    </a:lnTo>
                    <a:lnTo>
                      <a:pt x="52" y="0"/>
                    </a:lnTo>
                    <a:lnTo>
                      <a:pt x="43" y="0"/>
                    </a:lnTo>
                    <a:lnTo>
                      <a:pt x="32" y="1"/>
                    </a:lnTo>
                    <a:lnTo>
                      <a:pt x="22" y="1"/>
                    </a:lnTo>
                    <a:lnTo>
                      <a:pt x="11" y="4"/>
                    </a:lnTo>
                    <a:lnTo>
                      <a:pt x="0" y="7"/>
                    </a:lnTo>
                    <a:lnTo>
                      <a:pt x="25" y="229"/>
                    </a:lnTo>
                    <a:lnTo>
                      <a:pt x="261" y="292"/>
                    </a:lnTo>
                    <a:lnTo>
                      <a:pt x="266" y="90"/>
                    </a:lnTo>
                    <a:lnTo>
                      <a:pt x="254" y="95"/>
                    </a:lnTo>
                    <a:lnTo>
                      <a:pt x="243" y="100"/>
                    </a:lnTo>
                    <a:lnTo>
                      <a:pt x="231" y="103"/>
                    </a:lnTo>
                    <a:lnTo>
                      <a:pt x="218" y="104"/>
                    </a:lnTo>
                    <a:lnTo>
                      <a:pt x="205" y="104"/>
                    </a:lnTo>
                    <a:lnTo>
                      <a:pt x="192" y="104"/>
                    </a:lnTo>
                    <a:lnTo>
                      <a:pt x="178" y="101"/>
                    </a:lnTo>
                    <a:lnTo>
                      <a:pt x="165" y="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03" name="Freeform 164"/>
              <p:cNvSpPr>
                <a:spLocks/>
              </p:cNvSpPr>
              <p:nvPr/>
            </p:nvSpPr>
            <p:spPr bwMode="auto">
              <a:xfrm>
                <a:off x="4237" y="2069"/>
                <a:ext cx="8" cy="80"/>
              </a:xfrm>
              <a:custGeom>
                <a:avLst/>
                <a:gdLst>
                  <a:gd name="T0" fmla="*/ 0 w 36"/>
                  <a:gd name="T1" fmla="*/ 0 h 390"/>
                  <a:gd name="T2" fmla="*/ 0 w 36"/>
                  <a:gd name="T3" fmla="*/ 0 h 390"/>
                  <a:gd name="T4" fmla="*/ 0 w 36"/>
                  <a:gd name="T5" fmla="*/ 0 h 390"/>
                  <a:gd name="T6" fmla="*/ 0 w 36"/>
                  <a:gd name="T7" fmla="*/ 0 h 390"/>
                  <a:gd name="T8" fmla="*/ 0 w 36"/>
                  <a:gd name="T9" fmla="*/ 0 h 3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" h="390">
                    <a:moveTo>
                      <a:pt x="0" y="1"/>
                    </a:moveTo>
                    <a:lnTo>
                      <a:pt x="15" y="390"/>
                    </a:lnTo>
                    <a:lnTo>
                      <a:pt x="36" y="390"/>
                    </a:lnTo>
                    <a:lnTo>
                      <a:pt x="2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04" name="Freeform 165"/>
              <p:cNvSpPr>
                <a:spLocks/>
              </p:cNvSpPr>
              <p:nvPr/>
            </p:nvSpPr>
            <p:spPr bwMode="auto">
              <a:xfrm>
                <a:off x="4131" y="2153"/>
                <a:ext cx="47" cy="14"/>
              </a:xfrm>
              <a:custGeom>
                <a:avLst/>
                <a:gdLst>
                  <a:gd name="T0" fmla="*/ 0 w 221"/>
                  <a:gd name="T1" fmla="*/ 0 h 72"/>
                  <a:gd name="T2" fmla="*/ 0 w 221"/>
                  <a:gd name="T3" fmla="*/ 0 h 72"/>
                  <a:gd name="T4" fmla="*/ 0 w 221"/>
                  <a:gd name="T5" fmla="*/ 0 h 72"/>
                  <a:gd name="T6" fmla="*/ 0 w 221"/>
                  <a:gd name="T7" fmla="*/ 0 h 72"/>
                  <a:gd name="T8" fmla="*/ 0 w 221"/>
                  <a:gd name="T9" fmla="*/ 0 h 72"/>
                  <a:gd name="T10" fmla="*/ 0 w 221"/>
                  <a:gd name="T11" fmla="*/ 0 h 72"/>
                  <a:gd name="T12" fmla="*/ 0 w 221"/>
                  <a:gd name="T13" fmla="*/ 0 h 72"/>
                  <a:gd name="T14" fmla="*/ 0 w 221"/>
                  <a:gd name="T15" fmla="*/ 0 h 72"/>
                  <a:gd name="T16" fmla="*/ 0 w 221"/>
                  <a:gd name="T17" fmla="*/ 0 h 72"/>
                  <a:gd name="T18" fmla="*/ 0 w 221"/>
                  <a:gd name="T19" fmla="*/ 0 h 72"/>
                  <a:gd name="T20" fmla="*/ 0 w 221"/>
                  <a:gd name="T21" fmla="*/ 0 h 72"/>
                  <a:gd name="T22" fmla="*/ 0 w 221"/>
                  <a:gd name="T23" fmla="*/ 0 h 72"/>
                  <a:gd name="T24" fmla="*/ 0 w 221"/>
                  <a:gd name="T25" fmla="*/ 0 h 72"/>
                  <a:gd name="T26" fmla="*/ 0 w 221"/>
                  <a:gd name="T27" fmla="*/ 0 h 72"/>
                  <a:gd name="T28" fmla="*/ 0 w 221"/>
                  <a:gd name="T29" fmla="*/ 0 h 72"/>
                  <a:gd name="T30" fmla="*/ 0 w 221"/>
                  <a:gd name="T31" fmla="*/ 0 h 7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1" h="72">
                    <a:moveTo>
                      <a:pt x="221" y="7"/>
                    </a:moveTo>
                    <a:lnTo>
                      <a:pt x="220" y="3"/>
                    </a:lnTo>
                    <a:lnTo>
                      <a:pt x="217" y="1"/>
                    </a:lnTo>
                    <a:lnTo>
                      <a:pt x="212" y="0"/>
                    </a:lnTo>
                    <a:lnTo>
                      <a:pt x="208" y="0"/>
                    </a:lnTo>
                    <a:lnTo>
                      <a:pt x="6" y="58"/>
                    </a:lnTo>
                    <a:lnTo>
                      <a:pt x="5" y="58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3"/>
                    </a:lnTo>
                    <a:lnTo>
                      <a:pt x="34" y="72"/>
                    </a:lnTo>
                    <a:lnTo>
                      <a:pt x="214" y="20"/>
                    </a:lnTo>
                    <a:lnTo>
                      <a:pt x="218" y="18"/>
                    </a:lnTo>
                    <a:lnTo>
                      <a:pt x="220" y="15"/>
                    </a:lnTo>
                    <a:lnTo>
                      <a:pt x="221" y="12"/>
                    </a:lnTo>
                    <a:lnTo>
                      <a:pt x="221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05" name="Freeform 166"/>
              <p:cNvSpPr>
                <a:spLocks/>
              </p:cNvSpPr>
              <p:nvPr/>
            </p:nvSpPr>
            <p:spPr bwMode="auto">
              <a:xfrm>
                <a:off x="4176" y="2163"/>
                <a:ext cx="44" cy="16"/>
              </a:xfrm>
              <a:custGeom>
                <a:avLst/>
                <a:gdLst>
                  <a:gd name="T0" fmla="*/ 0 w 212"/>
                  <a:gd name="T1" fmla="*/ 0 h 80"/>
                  <a:gd name="T2" fmla="*/ 0 w 212"/>
                  <a:gd name="T3" fmla="*/ 0 h 80"/>
                  <a:gd name="T4" fmla="*/ 0 w 212"/>
                  <a:gd name="T5" fmla="*/ 0 h 80"/>
                  <a:gd name="T6" fmla="*/ 0 w 212"/>
                  <a:gd name="T7" fmla="*/ 0 h 80"/>
                  <a:gd name="T8" fmla="*/ 0 w 212"/>
                  <a:gd name="T9" fmla="*/ 0 h 80"/>
                  <a:gd name="T10" fmla="*/ 0 w 212"/>
                  <a:gd name="T11" fmla="*/ 0 h 80"/>
                  <a:gd name="T12" fmla="*/ 0 w 212"/>
                  <a:gd name="T13" fmla="*/ 0 h 80"/>
                  <a:gd name="T14" fmla="*/ 0 w 212"/>
                  <a:gd name="T15" fmla="*/ 0 h 80"/>
                  <a:gd name="T16" fmla="*/ 0 w 212"/>
                  <a:gd name="T17" fmla="*/ 0 h 80"/>
                  <a:gd name="T18" fmla="*/ 0 w 212"/>
                  <a:gd name="T19" fmla="*/ 0 h 80"/>
                  <a:gd name="T20" fmla="*/ 0 w 212"/>
                  <a:gd name="T21" fmla="*/ 0 h 80"/>
                  <a:gd name="T22" fmla="*/ 0 w 212"/>
                  <a:gd name="T23" fmla="*/ 0 h 80"/>
                  <a:gd name="T24" fmla="*/ 0 w 212"/>
                  <a:gd name="T25" fmla="*/ 0 h 80"/>
                  <a:gd name="T26" fmla="*/ 0 w 212"/>
                  <a:gd name="T27" fmla="*/ 0 h 80"/>
                  <a:gd name="T28" fmla="*/ 0 w 212"/>
                  <a:gd name="T29" fmla="*/ 0 h 80"/>
                  <a:gd name="T30" fmla="*/ 0 w 212"/>
                  <a:gd name="T31" fmla="*/ 0 h 8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2" h="80">
                    <a:moveTo>
                      <a:pt x="212" y="8"/>
                    </a:moveTo>
                    <a:lnTo>
                      <a:pt x="210" y="3"/>
                    </a:lnTo>
                    <a:lnTo>
                      <a:pt x="207" y="1"/>
                    </a:lnTo>
                    <a:lnTo>
                      <a:pt x="203" y="0"/>
                    </a:lnTo>
                    <a:lnTo>
                      <a:pt x="198" y="0"/>
                    </a:lnTo>
                    <a:lnTo>
                      <a:pt x="4" y="66"/>
                    </a:lnTo>
                    <a:lnTo>
                      <a:pt x="3" y="68"/>
                    </a:lnTo>
                    <a:lnTo>
                      <a:pt x="1" y="68"/>
                    </a:lnTo>
                    <a:lnTo>
                      <a:pt x="0" y="69"/>
                    </a:lnTo>
                    <a:lnTo>
                      <a:pt x="0" y="71"/>
                    </a:lnTo>
                    <a:lnTo>
                      <a:pt x="30" y="80"/>
                    </a:lnTo>
                    <a:lnTo>
                      <a:pt x="206" y="21"/>
                    </a:lnTo>
                    <a:lnTo>
                      <a:pt x="209" y="18"/>
                    </a:lnTo>
                    <a:lnTo>
                      <a:pt x="212" y="15"/>
                    </a:lnTo>
                    <a:lnTo>
                      <a:pt x="212" y="11"/>
                    </a:lnTo>
                    <a:lnTo>
                      <a:pt x="212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06" name="Freeform 167"/>
              <p:cNvSpPr>
                <a:spLocks/>
              </p:cNvSpPr>
              <p:nvPr/>
            </p:nvSpPr>
            <p:spPr bwMode="auto">
              <a:xfrm>
                <a:off x="4220" y="2174"/>
                <a:ext cx="44" cy="18"/>
              </a:xfrm>
              <a:custGeom>
                <a:avLst/>
                <a:gdLst>
                  <a:gd name="T0" fmla="*/ 0 w 206"/>
                  <a:gd name="T1" fmla="*/ 0 h 88"/>
                  <a:gd name="T2" fmla="*/ 0 w 206"/>
                  <a:gd name="T3" fmla="*/ 0 h 88"/>
                  <a:gd name="T4" fmla="*/ 0 w 206"/>
                  <a:gd name="T5" fmla="*/ 0 h 88"/>
                  <a:gd name="T6" fmla="*/ 0 w 206"/>
                  <a:gd name="T7" fmla="*/ 0 h 88"/>
                  <a:gd name="T8" fmla="*/ 0 w 206"/>
                  <a:gd name="T9" fmla="*/ 0 h 88"/>
                  <a:gd name="T10" fmla="*/ 0 w 206"/>
                  <a:gd name="T11" fmla="*/ 0 h 88"/>
                  <a:gd name="T12" fmla="*/ 0 w 206"/>
                  <a:gd name="T13" fmla="*/ 0 h 88"/>
                  <a:gd name="T14" fmla="*/ 0 w 206"/>
                  <a:gd name="T15" fmla="*/ 0 h 88"/>
                  <a:gd name="T16" fmla="*/ 0 w 206"/>
                  <a:gd name="T17" fmla="*/ 0 h 88"/>
                  <a:gd name="T18" fmla="*/ 0 w 206"/>
                  <a:gd name="T19" fmla="*/ 0 h 88"/>
                  <a:gd name="T20" fmla="*/ 0 w 206"/>
                  <a:gd name="T21" fmla="*/ 0 h 88"/>
                  <a:gd name="T22" fmla="*/ 0 w 206"/>
                  <a:gd name="T23" fmla="*/ 0 h 88"/>
                  <a:gd name="T24" fmla="*/ 0 w 206"/>
                  <a:gd name="T25" fmla="*/ 0 h 88"/>
                  <a:gd name="T26" fmla="*/ 0 w 206"/>
                  <a:gd name="T27" fmla="*/ 0 h 88"/>
                  <a:gd name="T28" fmla="*/ 0 w 206"/>
                  <a:gd name="T29" fmla="*/ 0 h 88"/>
                  <a:gd name="T30" fmla="*/ 0 w 206"/>
                  <a:gd name="T31" fmla="*/ 0 h 8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6" h="88">
                    <a:moveTo>
                      <a:pt x="204" y="8"/>
                    </a:moveTo>
                    <a:lnTo>
                      <a:pt x="202" y="3"/>
                    </a:lnTo>
                    <a:lnTo>
                      <a:pt x="199" y="2"/>
                    </a:lnTo>
                    <a:lnTo>
                      <a:pt x="195" y="0"/>
                    </a:lnTo>
                    <a:lnTo>
                      <a:pt x="190" y="2"/>
                    </a:lnTo>
                    <a:lnTo>
                      <a:pt x="6" y="74"/>
                    </a:lnTo>
                    <a:lnTo>
                      <a:pt x="4" y="75"/>
                    </a:lnTo>
                    <a:lnTo>
                      <a:pt x="3" y="77"/>
                    </a:lnTo>
                    <a:lnTo>
                      <a:pt x="1" y="78"/>
                    </a:lnTo>
                    <a:lnTo>
                      <a:pt x="0" y="80"/>
                    </a:lnTo>
                    <a:lnTo>
                      <a:pt x="29" y="88"/>
                    </a:lnTo>
                    <a:lnTo>
                      <a:pt x="199" y="22"/>
                    </a:lnTo>
                    <a:lnTo>
                      <a:pt x="202" y="19"/>
                    </a:lnTo>
                    <a:lnTo>
                      <a:pt x="204" y="16"/>
                    </a:lnTo>
                    <a:lnTo>
                      <a:pt x="206" y="11"/>
                    </a:lnTo>
                    <a:lnTo>
                      <a:pt x="20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07" name="Freeform 168"/>
              <p:cNvSpPr>
                <a:spLocks/>
              </p:cNvSpPr>
              <p:nvPr/>
            </p:nvSpPr>
            <p:spPr bwMode="auto">
              <a:xfrm>
                <a:off x="4265" y="2185"/>
                <a:ext cx="41" cy="19"/>
              </a:xfrm>
              <a:custGeom>
                <a:avLst/>
                <a:gdLst>
                  <a:gd name="T0" fmla="*/ 0 w 197"/>
                  <a:gd name="T1" fmla="*/ 0 h 96"/>
                  <a:gd name="T2" fmla="*/ 0 w 197"/>
                  <a:gd name="T3" fmla="*/ 0 h 96"/>
                  <a:gd name="T4" fmla="*/ 0 w 197"/>
                  <a:gd name="T5" fmla="*/ 0 h 96"/>
                  <a:gd name="T6" fmla="*/ 0 w 197"/>
                  <a:gd name="T7" fmla="*/ 0 h 96"/>
                  <a:gd name="T8" fmla="*/ 0 w 197"/>
                  <a:gd name="T9" fmla="*/ 0 h 96"/>
                  <a:gd name="T10" fmla="*/ 0 w 197"/>
                  <a:gd name="T11" fmla="*/ 0 h 96"/>
                  <a:gd name="T12" fmla="*/ 0 w 197"/>
                  <a:gd name="T13" fmla="*/ 0 h 96"/>
                  <a:gd name="T14" fmla="*/ 0 w 197"/>
                  <a:gd name="T15" fmla="*/ 0 h 96"/>
                  <a:gd name="T16" fmla="*/ 0 w 197"/>
                  <a:gd name="T17" fmla="*/ 0 h 96"/>
                  <a:gd name="T18" fmla="*/ 0 w 197"/>
                  <a:gd name="T19" fmla="*/ 0 h 96"/>
                  <a:gd name="T20" fmla="*/ 0 w 197"/>
                  <a:gd name="T21" fmla="*/ 0 h 96"/>
                  <a:gd name="T22" fmla="*/ 0 w 197"/>
                  <a:gd name="T23" fmla="*/ 0 h 96"/>
                  <a:gd name="T24" fmla="*/ 0 w 197"/>
                  <a:gd name="T25" fmla="*/ 0 h 96"/>
                  <a:gd name="T26" fmla="*/ 0 w 197"/>
                  <a:gd name="T27" fmla="*/ 0 h 96"/>
                  <a:gd name="T28" fmla="*/ 0 w 197"/>
                  <a:gd name="T29" fmla="*/ 0 h 96"/>
                  <a:gd name="T30" fmla="*/ 0 w 197"/>
                  <a:gd name="T31" fmla="*/ 0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97" h="96">
                    <a:moveTo>
                      <a:pt x="197" y="7"/>
                    </a:moveTo>
                    <a:lnTo>
                      <a:pt x="194" y="3"/>
                    </a:lnTo>
                    <a:lnTo>
                      <a:pt x="191" y="2"/>
                    </a:lnTo>
                    <a:lnTo>
                      <a:pt x="186" y="0"/>
                    </a:lnTo>
                    <a:lnTo>
                      <a:pt x="183" y="2"/>
                    </a:lnTo>
                    <a:lnTo>
                      <a:pt x="6" y="83"/>
                    </a:lnTo>
                    <a:lnTo>
                      <a:pt x="5" y="83"/>
                    </a:lnTo>
                    <a:lnTo>
                      <a:pt x="3" y="85"/>
                    </a:lnTo>
                    <a:lnTo>
                      <a:pt x="2" y="86"/>
                    </a:lnTo>
                    <a:lnTo>
                      <a:pt x="0" y="88"/>
                    </a:lnTo>
                    <a:lnTo>
                      <a:pt x="28" y="96"/>
                    </a:lnTo>
                    <a:lnTo>
                      <a:pt x="191" y="22"/>
                    </a:lnTo>
                    <a:lnTo>
                      <a:pt x="194" y="19"/>
                    </a:lnTo>
                    <a:lnTo>
                      <a:pt x="197" y="16"/>
                    </a:lnTo>
                    <a:lnTo>
                      <a:pt x="197" y="11"/>
                    </a:lnTo>
                    <a:lnTo>
                      <a:pt x="197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08" name="Freeform 169"/>
              <p:cNvSpPr>
                <a:spLocks/>
              </p:cNvSpPr>
              <p:nvPr/>
            </p:nvSpPr>
            <p:spPr bwMode="auto">
              <a:xfrm>
                <a:off x="4310" y="2196"/>
                <a:ext cx="39" cy="20"/>
              </a:xfrm>
              <a:custGeom>
                <a:avLst/>
                <a:gdLst>
                  <a:gd name="T0" fmla="*/ 0 w 189"/>
                  <a:gd name="T1" fmla="*/ 0 h 103"/>
                  <a:gd name="T2" fmla="*/ 0 w 189"/>
                  <a:gd name="T3" fmla="*/ 0 h 103"/>
                  <a:gd name="T4" fmla="*/ 0 w 189"/>
                  <a:gd name="T5" fmla="*/ 0 h 103"/>
                  <a:gd name="T6" fmla="*/ 0 w 189"/>
                  <a:gd name="T7" fmla="*/ 0 h 103"/>
                  <a:gd name="T8" fmla="*/ 0 w 189"/>
                  <a:gd name="T9" fmla="*/ 0 h 103"/>
                  <a:gd name="T10" fmla="*/ 0 w 189"/>
                  <a:gd name="T11" fmla="*/ 0 h 103"/>
                  <a:gd name="T12" fmla="*/ 0 w 189"/>
                  <a:gd name="T13" fmla="*/ 0 h 103"/>
                  <a:gd name="T14" fmla="*/ 0 w 189"/>
                  <a:gd name="T15" fmla="*/ 0 h 103"/>
                  <a:gd name="T16" fmla="*/ 0 w 189"/>
                  <a:gd name="T17" fmla="*/ 0 h 103"/>
                  <a:gd name="T18" fmla="*/ 0 w 189"/>
                  <a:gd name="T19" fmla="*/ 0 h 103"/>
                  <a:gd name="T20" fmla="*/ 0 w 189"/>
                  <a:gd name="T21" fmla="*/ 0 h 103"/>
                  <a:gd name="T22" fmla="*/ 0 w 189"/>
                  <a:gd name="T23" fmla="*/ 0 h 103"/>
                  <a:gd name="T24" fmla="*/ 0 w 189"/>
                  <a:gd name="T25" fmla="*/ 0 h 103"/>
                  <a:gd name="T26" fmla="*/ 0 w 189"/>
                  <a:gd name="T27" fmla="*/ 0 h 103"/>
                  <a:gd name="T28" fmla="*/ 0 w 189"/>
                  <a:gd name="T29" fmla="*/ 0 h 103"/>
                  <a:gd name="T30" fmla="*/ 0 w 189"/>
                  <a:gd name="T31" fmla="*/ 0 h 103"/>
                  <a:gd name="T32" fmla="*/ 0 w 189"/>
                  <a:gd name="T33" fmla="*/ 0 h 10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9" h="103">
                    <a:moveTo>
                      <a:pt x="187" y="5"/>
                    </a:moveTo>
                    <a:lnTo>
                      <a:pt x="184" y="2"/>
                    </a:lnTo>
                    <a:lnTo>
                      <a:pt x="181" y="0"/>
                    </a:lnTo>
                    <a:lnTo>
                      <a:pt x="176" y="0"/>
                    </a:lnTo>
                    <a:lnTo>
                      <a:pt x="173" y="0"/>
                    </a:lnTo>
                    <a:lnTo>
                      <a:pt x="4" y="89"/>
                    </a:lnTo>
                    <a:lnTo>
                      <a:pt x="3" y="91"/>
                    </a:lnTo>
                    <a:lnTo>
                      <a:pt x="1" y="92"/>
                    </a:lnTo>
                    <a:lnTo>
                      <a:pt x="0" y="94"/>
                    </a:lnTo>
                    <a:lnTo>
                      <a:pt x="0" y="95"/>
                    </a:lnTo>
                    <a:lnTo>
                      <a:pt x="26" y="103"/>
                    </a:lnTo>
                    <a:lnTo>
                      <a:pt x="183" y="20"/>
                    </a:lnTo>
                    <a:lnTo>
                      <a:pt x="186" y="17"/>
                    </a:lnTo>
                    <a:lnTo>
                      <a:pt x="187" y="14"/>
                    </a:lnTo>
                    <a:lnTo>
                      <a:pt x="189" y="9"/>
                    </a:lnTo>
                    <a:lnTo>
                      <a:pt x="187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09" name="Freeform 170"/>
              <p:cNvSpPr>
                <a:spLocks/>
              </p:cNvSpPr>
              <p:nvPr/>
            </p:nvSpPr>
            <p:spPr bwMode="auto">
              <a:xfrm>
                <a:off x="4354" y="2206"/>
                <a:ext cx="38" cy="23"/>
              </a:xfrm>
              <a:custGeom>
                <a:avLst/>
                <a:gdLst>
                  <a:gd name="T0" fmla="*/ 0 w 180"/>
                  <a:gd name="T1" fmla="*/ 0 h 111"/>
                  <a:gd name="T2" fmla="*/ 0 w 180"/>
                  <a:gd name="T3" fmla="*/ 0 h 111"/>
                  <a:gd name="T4" fmla="*/ 0 w 180"/>
                  <a:gd name="T5" fmla="*/ 0 h 111"/>
                  <a:gd name="T6" fmla="*/ 0 w 180"/>
                  <a:gd name="T7" fmla="*/ 0 h 111"/>
                  <a:gd name="T8" fmla="*/ 0 w 180"/>
                  <a:gd name="T9" fmla="*/ 0 h 111"/>
                  <a:gd name="T10" fmla="*/ 0 w 180"/>
                  <a:gd name="T11" fmla="*/ 0 h 111"/>
                  <a:gd name="T12" fmla="*/ 0 w 180"/>
                  <a:gd name="T13" fmla="*/ 0 h 111"/>
                  <a:gd name="T14" fmla="*/ 0 w 180"/>
                  <a:gd name="T15" fmla="*/ 0 h 111"/>
                  <a:gd name="T16" fmla="*/ 0 w 180"/>
                  <a:gd name="T17" fmla="*/ 0 h 111"/>
                  <a:gd name="T18" fmla="*/ 0 w 180"/>
                  <a:gd name="T19" fmla="*/ 0 h 111"/>
                  <a:gd name="T20" fmla="*/ 0 w 180"/>
                  <a:gd name="T21" fmla="*/ 0 h 111"/>
                  <a:gd name="T22" fmla="*/ 0 w 180"/>
                  <a:gd name="T23" fmla="*/ 0 h 111"/>
                  <a:gd name="T24" fmla="*/ 0 w 180"/>
                  <a:gd name="T25" fmla="*/ 0 h 111"/>
                  <a:gd name="T26" fmla="*/ 0 w 180"/>
                  <a:gd name="T27" fmla="*/ 0 h 111"/>
                  <a:gd name="T28" fmla="*/ 0 w 180"/>
                  <a:gd name="T29" fmla="*/ 0 h 111"/>
                  <a:gd name="T30" fmla="*/ 0 w 180"/>
                  <a:gd name="T31" fmla="*/ 0 h 111"/>
                  <a:gd name="T32" fmla="*/ 0 w 180"/>
                  <a:gd name="T33" fmla="*/ 0 h 1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0" h="111">
                    <a:moveTo>
                      <a:pt x="175" y="20"/>
                    </a:moveTo>
                    <a:lnTo>
                      <a:pt x="178" y="17"/>
                    </a:lnTo>
                    <a:lnTo>
                      <a:pt x="180" y="14"/>
                    </a:lnTo>
                    <a:lnTo>
                      <a:pt x="180" y="10"/>
                    </a:lnTo>
                    <a:lnTo>
                      <a:pt x="178" y="5"/>
                    </a:lnTo>
                    <a:lnTo>
                      <a:pt x="175" y="2"/>
                    </a:lnTo>
                    <a:lnTo>
                      <a:pt x="172" y="0"/>
                    </a:lnTo>
                    <a:lnTo>
                      <a:pt x="168" y="0"/>
                    </a:lnTo>
                    <a:lnTo>
                      <a:pt x="165" y="2"/>
                    </a:lnTo>
                    <a:lnTo>
                      <a:pt x="5" y="97"/>
                    </a:lnTo>
                    <a:lnTo>
                      <a:pt x="3" y="99"/>
                    </a:lnTo>
                    <a:lnTo>
                      <a:pt x="2" y="100"/>
                    </a:lnTo>
                    <a:lnTo>
                      <a:pt x="0" y="102"/>
                    </a:lnTo>
                    <a:lnTo>
                      <a:pt x="0" y="103"/>
                    </a:lnTo>
                    <a:lnTo>
                      <a:pt x="23" y="111"/>
                    </a:lnTo>
                    <a:lnTo>
                      <a:pt x="175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10" name="Freeform 171"/>
              <p:cNvSpPr>
                <a:spLocks/>
              </p:cNvSpPr>
              <p:nvPr/>
            </p:nvSpPr>
            <p:spPr bwMode="auto">
              <a:xfrm>
                <a:off x="4353" y="1933"/>
                <a:ext cx="46" cy="5"/>
              </a:xfrm>
              <a:custGeom>
                <a:avLst/>
                <a:gdLst>
                  <a:gd name="T0" fmla="*/ 0 w 218"/>
                  <a:gd name="T1" fmla="*/ 0 h 27"/>
                  <a:gd name="T2" fmla="*/ 0 w 218"/>
                  <a:gd name="T3" fmla="*/ 0 h 27"/>
                  <a:gd name="T4" fmla="*/ 0 w 218"/>
                  <a:gd name="T5" fmla="*/ 0 h 27"/>
                  <a:gd name="T6" fmla="*/ 0 w 218"/>
                  <a:gd name="T7" fmla="*/ 0 h 27"/>
                  <a:gd name="T8" fmla="*/ 0 w 218"/>
                  <a:gd name="T9" fmla="*/ 0 h 27"/>
                  <a:gd name="T10" fmla="*/ 0 w 218"/>
                  <a:gd name="T11" fmla="*/ 0 h 27"/>
                  <a:gd name="T12" fmla="*/ 0 w 218"/>
                  <a:gd name="T13" fmla="*/ 0 h 27"/>
                  <a:gd name="T14" fmla="*/ 0 w 218"/>
                  <a:gd name="T15" fmla="*/ 0 h 27"/>
                  <a:gd name="T16" fmla="*/ 0 w 218"/>
                  <a:gd name="T17" fmla="*/ 0 h 27"/>
                  <a:gd name="T18" fmla="*/ 0 w 218"/>
                  <a:gd name="T19" fmla="*/ 0 h 27"/>
                  <a:gd name="T20" fmla="*/ 0 w 218"/>
                  <a:gd name="T21" fmla="*/ 0 h 27"/>
                  <a:gd name="T22" fmla="*/ 0 w 218"/>
                  <a:gd name="T23" fmla="*/ 0 h 27"/>
                  <a:gd name="T24" fmla="*/ 0 w 218"/>
                  <a:gd name="T25" fmla="*/ 0 h 27"/>
                  <a:gd name="T26" fmla="*/ 0 w 218"/>
                  <a:gd name="T27" fmla="*/ 0 h 27"/>
                  <a:gd name="T28" fmla="*/ 0 w 218"/>
                  <a:gd name="T29" fmla="*/ 0 h 27"/>
                  <a:gd name="T30" fmla="*/ 0 w 218"/>
                  <a:gd name="T31" fmla="*/ 0 h 27"/>
                  <a:gd name="T32" fmla="*/ 0 w 218"/>
                  <a:gd name="T33" fmla="*/ 0 h 27"/>
                  <a:gd name="T34" fmla="*/ 0 w 218"/>
                  <a:gd name="T35" fmla="*/ 0 h 27"/>
                  <a:gd name="T36" fmla="*/ 0 w 218"/>
                  <a:gd name="T37" fmla="*/ 0 h 2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18" h="27">
                    <a:moveTo>
                      <a:pt x="207" y="0"/>
                    </a:moveTo>
                    <a:lnTo>
                      <a:pt x="9" y="7"/>
                    </a:lnTo>
                    <a:lnTo>
                      <a:pt x="6" y="8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2"/>
                    </a:lnTo>
                    <a:lnTo>
                      <a:pt x="3" y="25"/>
                    </a:lnTo>
                    <a:lnTo>
                      <a:pt x="6" y="27"/>
                    </a:lnTo>
                    <a:lnTo>
                      <a:pt x="11" y="27"/>
                    </a:lnTo>
                    <a:lnTo>
                      <a:pt x="207" y="22"/>
                    </a:lnTo>
                    <a:lnTo>
                      <a:pt x="212" y="20"/>
                    </a:lnTo>
                    <a:lnTo>
                      <a:pt x="215" y="19"/>
                    </a:lnTo>
                    <a:lnTo>
                      <a:pt x="217" y="16"/>
                    </a:lnTo>
                    <a:lnTo>
                      <a:pt x="218" y="11"/>
                    </a:lnTo>
                    <a:lnTo>
                      <a:pt x="217" y="7"/>
                    </a:lnTo>
                    <a:lnTo>
                      <a:pt x="215" y="4"/>
                    </a:lnTo>
                    <a:lnTo>
                      <a:pt x="212" y="2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11" name="Freeform 172"/>
              <p:cNvSpPr>
                <a:spLocks/>
              </p:cNvSpPr>
              <p:nvPr/>
            </p:nvSpPr>
            <p:spPr bwMode="auto">
              <a:xfrm>
                <a:off x="4350" y="1950"/>
                <a:ext cx="32" cy="14"/>
              </a:xfrm>
              <a:custGeom>
                <a:avLst/>
                <a:gdLst>
                  <a:gd name="T0" fmla="*/ 0 w 155"/>
                  <a:gd name="T1" fmla="*/ 0 h 70"/>
                  <a:gd name="T2" fmla="*/ 0 w 155"/>
                  <a:gd name="T3" fmla="*/ 0 h 70"/>
                  <a:gd name="T4" fmla="*/ 0 w 155"/>
                  <a:gd name="T5" fmla="*/ 0 h 70"/>
                  <a:gd name="T6" fmla="*/ 0 w 155"/>
                  <a:gd name="T7" fmla="*/ 0 h 70"/>
                  <a:gd name="T8" fmla="*/ 0 w 155"/>
                  <a:gd name="T9" fmla="*/ 0 h 70"/>
                  <a:gd name="T10" fmla="*/ 0 w 155"/>
                  <a:gd name="T11" fmla="*/ 0 h 70"/>
                  <a:gd name="T12" fmla="*/ 0 w 155"/>
                  <a:gd name="T13" fmla="*/ 0 h 70"/>
                  <a:gd name="T14" fmla="*/ 0 w 155"/>
                  <a:gd name="T15" fmla="*/ 0 h 70"/>
                  <a:gd name="T16" fmla="*/ 0 w 155"/>
                  <a:gd name="T17" fmla="*/ 0 h 70"/>
                  <a:gd name="T18" fmla="*/ 0 w 155"/>
                  <a:gd name="T19" fmla="*/ 0 h 70"/>
                  <a:gd name="T20" fmla="*/ 0 w 155"/>
                  <a:gd name="T21" fmla="*/ 0 h 70"/>
                  <a:gd name="T22" fmla="*/ 0 w 155"/>
                  <a:gd name="T23" fmla="*/ 0 h 70"/>
                  <a:gd name="T24" fmla="*/ 0 w 155"/>
                  <a:gd name="T25" fmla="*/ 0 h 70"/>
                  <a:gd name="T26" fmla="*/ 0 w 155"/>
                  <a:gd name="T27" fmla="*/ 0 h 70"/>
                  <a:gd name="T28" fmla="*/ 0 w 155"/>
                  <a:gd name="T29" fmla="*/ 0 h 70"/>
                  <a:gd name="T30" fmla="*/ 0 w 155"/>
                  <a:gd name="T31" fmla="*/ 0 h 70"/>
                  <a:gd name="T32" fmla="*/ 0 w 155"/>
                  <a:gd name="T33" fmla="*/ 0 h 70"/>
                  <a:gd name="T34" fmla="*/ 0 w 155"/>
                  <a:gd name="T35" fmla="*/ 0 h 70"/>
                  <a:gd name="T36" fmla="*/ 0 w 155"/>
                  <a:gd name="T37" fmla="*/ 0 h 70"/>
                  <a:gd name="T38" fmla="*/ 0 w 155"/>
                  <a:gd name="T39" fmla="*/ 0 h 70"/>
                  <a:gd name="T40" fmla="*/ 0 w 155"/>
                  <a:gd name="T41" fmla="*/ 0 h 70"/>
                  <a:gd name="T42" fmla="*/ 0 w 155"/>
                  <a:gd name="T43" fmla="*/ 0 h 70"/>
                  <a:gd name="T44" fmla="*/ 0 w 155"/>
                  <a:gd name="T45" fmla="*/ 0 h 7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55" h="70">
                    <a:moveTo>
                      <a:pt x="148" y="48"/>
                    </a:moveTo>
                    <a:lnTo>
                      <a:pt x="148" y="48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6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6"/>
                    </a:lnTo>
                    <a:lnTo>
                      <a:pt x="3" y="19"/>
                    </a:lnTo>
                    <a:lnTo>
                      <a:pt x="8" y="20"/>
                    </a:lnTo>
                    <a:lnTo>
                      <a:pt x="142" y="68"/>
                    </a:lnTo>
                    <a:lnTo>
                      <a:pt x="145" y="70"/>
                    </a:lnTo>
                    <a:lnTo>
                      <a:pt x="149" y="68"/>
                    </a:lnTo>
                    <a:lnTo>
                      <a:pt x="152" y="67"/>
                    </a:lnTo>
                    <a:lnTo>
                      <a:pt x="155" y="62"/>
                    </a:lnTo>
                    <a:lnTo>
                      <a:pt x="155" y="59"/>
                    </a:lnTo>
                    <a:lnTo>
                      <a:pt x="154" y="54"/>
                    </a:lnTo>
                    <a:lnTo>
                      <a:pt x="152" y="51"/>
                    </a:lnTo>
                    <a:lnTo>
                      <a:pt x="148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12" name="Freeform 173"/>
              <p:cNvSpPr>
                <a:spLocks/>
              </p:cNvSpPr>
              <p:nvPr/>
            </p:nvSpPr>
            <p:spPr bwMode="auto">
              <a:xfrm>
                <a:off x="4152" y="2027"/>
                <a:ext cx="227" cy="24"/>
              </a:xfrm>
              <a:custGeom>
                <a:avLst/>
                <a:gdLst>
                  <a:gd name="T0" fmla="*/ 0 w 1084"/>
                  <a:gd name="T1" fmla="*/ 0 h 117"/>
                  <a:gd name="T2" fmla="*/ 0 w 1084"/>
                  <a:gd name="T3" fmla="*/ 0 h 117"/>
                  <a:gd name="T4" fmla="*/ 0 w 1084"/>
                  <a:gd name="T5" fmla="*/ 0 h 117"/>
                  <a:gd name="T6" fmla="*/ 0 w 1084"/>
                  <a:gd name="T7" fmla="*/ 0 h 117"/>
                  <a:gd name="T8" fmla="*/ 0 w 1084"/>
                  <a:gd name="T9" fmla="*/ 0 h 117"/>
                  <a:gd name="T10" fmla="*/ 0 w 1084"/>
                  <a:gd name="T11" fmla="*/ 0 h 117"/>
                  <a:gd name="T12" fmla="*/ 0 w 1084"/>
                  <a:gd name="T13" fmla="*/ 0 h 117"/>
                  <a:gd name="T14" fmla="*/ 0 w 1084"/>
                  <a:gd name="T15" fmla="*/ 0 h 117"/>
                  <a:gd name="T16" fmla="*/ 0 w 1084"/>
                  <a:gd name="T17" fmla="*/ 0 h 117"/>
                  <a:gd name="T18" fmla="*/ 0 w 1084"/>
                  <a:gd name="T19" fmla="*/ 0 h 117"/>
                  <a:gd name="T20" fmla="*/ 0 w 1084"/>
                  <a:gd name="T21" fmla="*/ 0 h 117"/>
                  <a:gd name="T22" fmla="*/ 0 w 1084"/>
                  <a:gd name="T23" fmla="*/ 0 h 117"/>
                  <a:gd name="T24" fmla="*/ 0 w 1084"/>
                  <a:gd name="T25" fmla="*/ 0 h 117"/>
                  <a:gd name="T26" fmla="*/ 0 w 1084"/>
                  <a:gd name="T27" fmla="*/ 0 h 117"/>
                  <a:gd name="T28" fmla="*/ 0 w 1084"/>
                  <a:gd name="T29" fmla="*/ 0 h 117"/>
                  <a:gd name="T30" fmla="*/ 0 w 1084"/>
                  <a:gd name="T31" fmla="*/ 0 h 117"/>
                  <a:gd name="T32" fmla="*/ 0 w 1084"/>
                  <a:gd name="T33" fmla="*/ 0 h 117"/>
                  <a:gd name="T34" fmla="*/ 0 w 1084"/>
                  <a:gd name="T35" fmla="*/ 0 h 117"/>
                  <a:gd name="T36" fmla="*/ 0 w 1084"/>
                  <a:gd name="T37" fmla="*/ 0 h 117"/>
                  <a:gd name="T38" fmla="*/ 0 w 1084"/>
                  <a:gd name="T39" fmla="*/ 0 h 117"/>
                  <a:gd name="T40" fmla="*/ 0 w 1084"/>
                  <a:gd name="T41" fmla="*/ 0 h 117"/>
                  <a:gd name="T42" fmla="*/ 0 w 1084"/>
                  <a:gd name="T43" fmla="*/ 0 h 117"/>
                  <a:gd name="T44" fmla="*/ 0 w 1084"/>
                  <a:gd name="T45" fmla="*/ 0 h 117"/>
                  <a:gd name="T46" fmla="*/ 0 w 1084"/>
                  <a:gd name="T47" fmla="*/ 0 h 117"/>
                  <a:gd name="T48" fmla="*/ 0 w 1084"/>
                  <a:gd name="T49" fmla="*/ 0 h 117"/>
                  <a:gd name="T50" fmla="*/ 0 w 1084"/>
                  <a:gd name="T51" fmla="*/ 0 h 117"/>
                  <a:gd name="T52" fmla="*/ 0 w 1084"/>
                  <a:gd name="T53" fmla="*/ 0 h 117"/>
                  <a:gd name="T54" fmla="*/ 0 w 1084"/>
                  <a:gd name="T55" fmla="*/ 0 h 117"/>
                  <a:gd name="T56" fmla="*/ 0 w 1084"/>
                  <a:gd name="T57" fmla="*/ 0 h 117"/>
                  <a:gd name="T58" fmla="*/ 0 w 1084"/>
                  <a:gd name="T59" fmla="*/ 0 h 117"/>
                  <a:gd name="T60" fmla="*/ 0 w 1084"/>
                  <a:gd name="T61" fmla="*/ 0 h 117"/>
                  <a:gd name="T62" fmla="*/ 0 w 1084"/>
                  <a:gd name="T63" fmla="*/ 0 h 117"/>
                  <a:gd name="T64" fmla="*/ 0 w 1084"/>
                  <a:gd name="T65" fmla="*/ 0 h 117"/>
                  <a:gd name="T66" fmla="*/ 0 w 1084"/>
                  <a:gd name="T67" fmla="*/ 0 h 117"/>
                  <a:gd name="T68" fmla="*/ 0 w 1084"/>
                  <a:gd name="T69" fmla="*/ 0 h 117"/>
                  <a:gd name="T70" fmla="*/ 0 w 1084"/>
                  <a:gd name="T71" fmla="*/ 0 h 117"/>
                  <a:gd name="T72" fmla="*/ 0 w 1084"/>
                  <a:gd name="T73" fmla="*/ 0 h 117"/>
                  <a:gd name="T74" fmla="*/ 0 w 1084"/>
                  <a:gd name="T75" fmla="*/ 0 h 117"/>
                  <a:gd name="T76" fmla="*/ 0 w 1084"/>
                  <a:gd name="T77" fmla="*/ 0 h 117"/>
                  <a:gd name="T78" fmla="*/ 0 w 1084"/>
                  <a:gd name="T79" fmla="*/ 0 h 117"/>
                  <a:gd name="T80" fmla="*/ 0 w 1084"/>
                  <a:gd name="T81" fmla="*/ 0 h 117"/>
                  <a:gd name="T82" fmla="*/ 0 w 1084"/>
                  <a:gd name="T83" fmla="*/ 0 h 117"/>
                  <a:gd name="T84" fmla="*/ 0 w 1084"/>
                  <a:gd name="T85" fmla="*/ 0 h 117"/>
                  <a:gd name="T86" fmla="*/ 0 w 1084"/>
                  <a:gd name="T87" fmla="*/ 0 h 117"/>
                  <a:gd name="T88" fmla="*/ 0 w 1084"/>
                  <a:gd name="T89" fmla="*/ 0 h 117"/>
                  <a:gd name="T90" fmla="*/ 0 w 1084"/>
                  <a:gd name="T91" fmla="*/ 0 h 117"/>
                  <a:gd name="T92" fmla="*/ 0 w 1084"/>
                  <a:gd name="T93" fmla="*/ 0 h 117"/>
                  <a:gd name="T94" fmla="*/ 0 w 1084"/>
                  <a:gd name="T95" fmla="*/ 0 h 117"/>
                  <a:gd name="T96" fmla="*/ 0 w 1084"/>
                  <a:gd name="T97" fmla="*/ 0 h 117"/>
                  <a:gd name="T98" fmla="*/ 0 w 1084"/>
                  <a:gd name="T99" fmla="*/ 0 h 117"/>
                  <a:gd name="T100" fmla="*/ 0 w 1084"/>
                  <a:gd name="T101" fmla="*/ 0 h 117"/>
                  <a:gd name="T102" fmla="*/ 0 w 1084"/>
                  <a:gd name="T103" fmla="*/ 0 h 1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084" h="117">
                    <a:moveTo>
                      <a:pt x="200" y="108"/>
                    </a:moveTo>
                    <a:lnTo>
                      <a:pt x="221" y="102"/>
                    </a:lnTo>
                    <a:lnTo>
                      <a:pt x="244" y="96"/>
                    </a:lnTo>
                    <a:lnTo>
                      <a:pt x="266" y="88"/>
                    </a:lnTo>
                    <a:lnTo>
                      <a:pt x="287" y="82"/>
                    </a:lnTo>
                    <a:lnTo>
                      <a:pt x="310" y="76"/>
                    </a:lnTo>
                    <a:lnTo>
                      <a:pt x="332" y="69"/>
                    </a:lnTo>
                    <a:lnTo>
                      <a:pt x="353" y="63"/>
                    </a:lnTo>
                    <a:lnTo>
                      <a:pt x="375" y="59"/>
                    </a:lnTo>
                    <a:lnTo>
                      <a:pt x="396" y="54"/>
                    </a:lnTo>
                    <a:lnTo>
                      <a:pt x="418" y="51"/>
                    </a:lnTo>
                    <a:lnTo>
                      <a:pt x="438" y="49"/>
                    </a:lnTo>
                    <a:lnTo>
                      <a:pt x="459" y="49"/>
                    </a:lnTo>
                    <a:lnTo>
                      <a:pt x="479" y="49"/>
                    </a:lnTo>
                    <a:lnTo>
                      <a:pt x="501" y="53"/>
                    </a:lnTo>
                    <a:lnTo>
                      <a:pt x="521" y="57"/>
                    </a:lnTo>
                    <a:lnTo>
                      <a:pt x="541" y="65"/>
                    </a:lnTo>
                    <a:lnTo>
                      <a:pt x="564" y="76"/>
                    </a:lnTo>
                    <a:lnTo>
                      <a:pt x="585" y="86"/>
                    </a:lnTo>
                    <a:lnTo>
                      <a:pt x="608" y="97"/>
                    </a:lnTo>
                    <a:lnTo>
                      <a:pt x="630" y="106"/>
                    </a:lnTo>
                    <a:lnTo>
                      <a:pt x="653" y="114"/>
                    </a:lnTo>
                    <a:lnTo>
                      <a:pt x="676" y="117"/>
                    </a:lnTo>
                    <a:lnTo>
                      <a:pt x="699" y="117"/>
                    </a:lnTo>
                    <a:lnTo>
                      <a:pt x="722" y="112"/>
                    </a:lnTo>
                    <a:lnTo>
                      <a:pt x="743" y="106"/>
                    </a:lnTo>
                    <a:lnTo>
                      <a:pt x="766" y="100"/>
                    </a:lnTo>
                    <a:lnTo>
                      <a:pt x="788" y="92"/>
                    </a:lnTo>
                    <a:lnTo>
                      <a:pt x="811" y="86"/>
                    </a:lnTo>
                    <a:lnTo>
                      <a:pt x="834" y="80"/>
                    </a:lnTo>
                    <a:lnTo>
                      <a:pt x="857" y="74"/>
                    </a:lnTo>
                    <a:lnTo>
                      <a:pt x="880" y="69"/>
                    </a:lnTo>
                    <a:lnTo>
                      <a:pt x="902" y="65"/>
                    </a:lnTo>
                    <a:lnTo>
                      <a:pt x="925" y="60"/>
                    </a:lnTo>
                    <a:lnTo>
                      <a:pt x="948" y="59"/>
                    </a:lnTo>
                    <a:lnTo>
                      <a:pt x="971" y="57"/>
                    </a:lnTo>
                    <a:lnTo>
                      <a:pt x="992" y="57"/>
                    </a:lnTo>
                    <a:lnTo>
                      <a:pt x="1015" y="59"/>
                    </a:lnTo>
                    <a:lnTo>
                      <a:pt x="1038" y="63"/>
                    </a:lnTo>
                    <a:lnTo>
                      <a:pt x="1060" y="69"/>
                    </a:lnTo>
                    <a:lnTo>
                      <a:pt x="1081" y="77"/>
                    </a:lnTo>
                    <a:lnTo>
                      <a:pt x="1084" y="0"/>
                    </a:lnTo>
                    <a:lnTo>
                      <a:pt x="0" y="22"/>
                    </a:lnTo>
                    <a:lnTo>
                      <a:pt x="11" y="85"/>
                    </a:lnTo>
                    <a:lnTo>
                      <a:pt x="32" y="94"/>
                    </a:lnTo>
                    <a:lnTo>
                      <a:pt x="55" y="103"/>
                    </a:lnTo>
                    <a:lnTo>
                      <a:pt x="78" y="108"/>
                    </a:lnTo>
                    <a:lnTo>
                      <a:pt x="101" y="112"/>
                    </a:lnTo>
                    <a:lnTo>
                      <a:pt x="126" y="114"/>
                    </a:lnTo>
                    <a:lnTo>
                      <a:pt x="151" y="114"/>
                    </a:lnTo>
                    <a:lnTo>
                      <a:pt x="175" y="112"/>
                    </a:lnTo>
                    <a:lnTo>
                      <a:pt x="200" y="108"/>
                    </a:lnTo>
                    <a:close/>
                  </a:path>
                </a:pathLst>
              </a:custGeom>
              <a:solidFill>
                <a:srgbClr val="3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13" name="Freeform 174"/>
              <p:cNvSpPr>
                <a:spLocks/>
              </p:cNvSpPr>
              <p:nvPr/>
            </p:nvSpPr>
            <p:spPr bwMode="auto">
              <a:xfrm>
                <a:off x="4420" y="2025"/>
                <a:ext cx="94" cy="41"/>
              </a:xfrm>
              <a:custGeom>
                <a:avLst/>
                <a:gdLst>
                  <a:gd name="T0" fmla="*/ 0 w 448"/>
                  <a:gd name="T1" fmla="*/ 0 h 203"/>
                  <a:gd name="T2" fmla="*/ 0 w 448"/>
                  <a:gd name="T3" fmla="*/ 0 h 203"/>
                  <a:gd name="T4" fmla="*/ 0 w 448"/>
                  <a:gd name="T5" fmla="*/ 0 h 203"/>
                  <a:gd name="T6" fmla="*/ 0 w 448"/>
                  <a:gd name="T7" fmla="*/ 0 h 203"/>
                  <a:gd name="T8" fmla="*/ 0 w 448"/>
                  <a:gd name="T9" fmla="*/ 0 h 203"/>
                  <a:gd name="T10" fmla="*/ 0 w 448"/>
                  <a:gd name="T11" fmla="*/ 0 h 203"/>
                  <a:gd name="T12" fmla="*/ 0 w 448"/>
                  <a:gd name="T13" fmla="*/ 0 h 203"/>
                  <a:gd name="T14" fmla="*/ 0 w 448"/>
                  <a:gd name="T15" fmla="*/ 0 h 203"/>
                  <a:gd name="T16" fmla="*/ 0 w 448"/>
                  <a:gd name="T17" fmla="*/ 0 h 203"/>
                  <a:gd name="T18" fmla="*/ 0 w 448"/>
                  <a:gd name="T19" fmla="*/ 0 h 203"/>
                  <a:gd name="T20" fmla="*/ 0 w 448"/>
                  <a:gd name="T21" fmla="*/ 0 h 203"/>
                  <a:gd name="T22" fmla="*/ 0 w 448"/>
                  <a:gd name="T23" fmla="*/ 0 h 203"/>
                  <a:gd name="T24" fmla="*/ 0 w 448"/>
                  <a:gd name="T25" fmla="*/ 0 h 203"/>
                  <a:gd name="T26" fmla="*/ 0 w 448"/>
                  <a:gd name="T27" fmla="*/ 0 h 203"/>
                  <a:gd name="T28" fmla="*/ 0 w 448"/>
                  <a:gd name="T29" fmla="*/ 0 h 203"/>
                  <a:gd name="T30" fmla="*/ 0 w 448"/>
                  <a:gd name="T31" fmla="*/ 0 h 203"/>
                  <a:gd name="T32" fmla="*/ 0 w 448"/>
                  <a:gd name="T33" fmla="*/ 0 h 203"/>
                  <a:gd name="T34" fmla="*/ 0 w 448"/>
                  <a:gd name="T35" fmla="*/ 0 h 203"/>
                  <a:gd name="T36" fmla="*/ 0 w 448"/>
                  <a:gd name="T37" fmla="*/ 0 h 203"/>
                  <a:gd name="T38" fmla="*/ 0 w 448"/>
                  <a:gd name="T39" fmla="*/ 0 h 203"/>
                  <a:gd name="T40" fmla="*/ 0 w 448"/>
                  <a:gd name="T41" fmla="*/ 0 h 203"/>
                  <a:gd name="T42" fmla="*/ 0 w 448"/>
                  <a:gd name="T43" fmla="*/ 0 h 203"/>
                  <a:gd name="T44" fmla="*/ 0 w 448"/>
                  <a:gd name="T45" fmla="*/ 0 h 203"/>
                  <a:gd name="T46" fmla="*/ 0 w 448"/>
                  <a:gd name="T47" fmla="*/ 0 h 203"/>
                  <a:gd name="T48" fmla="*/ 0 w 448"/>
                  <a:gd name="T49" fmla="*/ 0 h 203"/>
                  <a:gd name="T50" fmla="*/ 0 w 448"/>
                  <a:gd name="T51" fmla="*/ 0 h 203"/>
                  <a:gd name="T52" fmla="*/ 0 w 448"/>
                  <a:gd name="T53" fmla="*/ 0 h 203"/>
                  <a:gd name="T54" fmla="*/ 0 w 448"/>
                  <a:gd name="T55" fmla="*/ 0 h 203"/>
                  <a:gd name="T56" fmla="*/ 0 w 448"/>
                  <a:gd name="T57" fmla="*/ 0 h 203"/>
                  <a:gd name="T58" fmla="*/ 0 w 448"/>
                  <a:gd name="T59" fmla="*/ 0 h 203"/>
                  <a:gd name="T60" fmla="*/ 0 w 448"/>
                  <a:gd name="T61" fmla="*/ 0 h 203"/>
                  <a:gd name="T62" fmla="*/ 0 w 448"/>
                  <a:gd name="T63" fmla="*/ 0 h 203"/>
                  <a:gd name="T64" fmla="*/ 0 w 448"/>
                  <a:gd name="T65" fmla="*/ 0 h 203"/>
                  <a:gd name="T66" fmla="*/ 0 w 448"/>
                  <a:gd name="T67" fmla="*/ 0 h 203"/>
                  <a:gd name="T68" fmla="*/ 0 w 448"/>
                  <a:gd name="T69" fmla="*/ 0 h 203"/>
                  <a:gd name="T70" fmla="*/ 0 w 448"/>
                  <a:gd name="T71" fmla="*/ 0 h 20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48" h="203">
                    <a:moveTo>
                      <a:pt x="104" y="114"/>
                    </a:moveTo>
                    <a:lnTo>
                      <a:pt x="116" y="131"/>
                    </a:lnTo>
                    <a:lnTo>
                      <a:pt x="130" y="144"/>
                    </a:lnTo>
                    <a:lnTo>
                      <a:pt x="146" y="157"/>
                    </a:lnTo>
                    <a:lnTo>
                      <a:pt x="161" y="166"/>
                    </a:lnTo>
                    <a:lnTo>
                      <a:pt x="178" y="172"/>
                    </a:lnTo>
                    <a:lnTo>
                      <a:pt x="195" y="177"/>
                    </a:lnTo>
                    <a:lnTo>
                      <a:pt x="212" y="180"/>
                    </a:lnTo>
                    <a:lnTo>
                      <a:pt x="230" y="181"/>
                    </a:lnTo>
                    <a:lnTo>
                      <a:pt x="248" y="183"/>
                    </a:lnTo>
                    <a:lnTo>
                      <a:pt x="267" y="183"/>
                    </a:lnTo>
                    <a:lnTo>
                      <a:pt x="285" y="183"/>
                    </a:lnTo>
                    <a:lnTo>
                      <a:pt x="304" y="183"/>
                    </a:lnTo>
                    <a:lnTo>
                      <a:pt x="322" y="183"/>
                    </a:lnTo>
                    <a:lnTo>
                      <a:pt x="341" y="184"/>
                    </a:lnTo>
                    <a:lnTo>
                      <a:pt x="359" y="186"/>
                    </a:lnTo>
                    <a:lnTo>
                      <a:pt x="376" y="189"/>
                    </a:lnTo>
                    <a:lnTo>
                      <a:pt x="384" y="190"/>
                    </a:lnTo>
                    <a:lnTo>
                      <a:pt x="393" y="194"/>
                    </a:lnTo>
                    <a:lnTo>
                      <a:pt x="400" y="195"/>
                    </a:lnTo>
                    <a:lnTo>
                      <a:pt x="410" y="197"/>
                    </a:lnTo>
                    <a:lnTo>
                      <a:pt x="417" y="200"/>
                    </a:lnTo>
                    <a:lnTo>
                      <a:pt x="425" y="201"/>
                    </a:lnTo>
                    <a:lnTo>
                      <a:pt x="434" y="201"/>
                    </a:lnTo>
                    <a:lnTo>
                      <a:pt x="442" y="203"/>
                    </a:lnTo>
                    <a:lnTo>
                      <a:pt x="448" y="155"/>
                    </a:lnTo>
                    <a:lnTo>
                      <a:pt x="7" y="0"/>
                    </a:lnTo>
                    <a:lnTo>
                      <a:pt x="0" y="89"/>
                    </a:lnTo>
                    <a:lnTo>
                      <a:pt x="15" y="88"/>
                    </a:lnTo>
                    <a:lnTo>
                      <a:pt x="30" y="86"/>
                    </a:lnTo>
                    <a:lnTo>
                      <a:pt x="46" y="86"/>
                    </a:lnTo>
                    <a:lnTo>
                      <a:pt x="59" y="86"/>
                    </a:lnTo>
                    <a:lnTo>
                      <a:pt x="72" y="89"/>
                    </a:lnTo>
                    <a:lnTo>
                      <a:pt x="84" y="95"/>
                    </a:lnTo>
                    <a:lnTo>
                      <a:pt x="95" y="103"/>
                    </a:lnTo>
                    <a:lnTo>
                      <a:pt x="104" y="114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14" name="Freeform 175"/>
              <p:cNvSpPr>
                <a:spLocks/>
              </p:cNvSpPr>
              <p:nvPr/>
            </p:nvSpPr>
            <p:spPr bwMode="auto">
              <a:xfrm>
                <a:off x="4305" y="2117"/>
                <a:ext cx="38" cy="13"/>
              </a:xfrm>
              <a:custGeom>
                <a:avLst/>
                <a:gdLst>
                  <a:gd name="T0" fmla="*/ 0 w 176"/>
                  <a:gd name="T1" fmla="*/ 0 h 64"/>
                  <a:gd name="T2" fmla="*/ 0 w 176"/>
                  <a:gd name="T3" fmla="*/ 0 h 64"/>
                  <a:gd name="T4" fmla="*/ 0 w 176"/>
                  <a:gd name="T5" fmla="*/ 0 h 64"/>
                  <a:gd name="T6" fmla="*/ 0 w 176"/>
                  <a:gd name="T7" fmla="*/ 0 h 64"/>
                  <a:gd name="T8" fmla="*/ 0 w 176"/>
                  <a:gd name="T9" fmla="*/ 0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64">
                    <a:moveTo>
                      <a:pt x="3" y="0"/>
                    </a:moveTo>
                    <a:lnTo>
                      <a:pt x="0" y="24"/>
                    </a:lnTo>
                    <a:lnTo>
                      <a:pt x="176" y="64"/>
                    </a:lnTo>
                    <a:lnTo>
                      <a:pt x="173" y="2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15" name="Freeform 176"/>
              <p:cNvSpPr>
                <a:spLocks/>
              </p:cNvSpPr>
              <p:nvPr/>
            </p:nvSpPr>
            <p:spPr bwMode="auto">
              <a:xfrm>
                <a:off x="4208" y="2034"/>
                <a:ext cx="74" cy="27"/>
              </a:xfrm>
              <a:custGeom>
                <a:avLst/>
                <a:gdLst>
                  <a:gd name="T0" fmla="*/ 0 w 351"/>
                  <a:gd name="T1" fmla="*/ 0 h 132"/>
                  <a:gd name="T2" fmla="*/ 0 w 351"/>
                  <a:gd name="T3" fmla="*/ 0 h 132"/>
                  <a:gd name="T4" fmla="*/ 0 w 351"/>
                  <a:gd name="T5" fmla="*/ 0 h 132"/>
                  <a:gd name="T6" fmla="*/ 0 w 351"/>
                  <a:gd name="T7" fmla="*/ 0 h 132"/>
                  <a:gd name="T8" fmla="*/ 0 w 351"/>
                  <a:gd name="T9" fmla="*/ 0 h 132"/>
                  <a:gd name="T10" fmla="*/ 0 w 351"/>
                  <a:gd name="T11" fmla="*/ 0 h 132"/>
                  <a:gd name="T12" fmla="*/ 0 w 351"/>
                  <a:gd name="T13" fmla="*/ 0 h 132"/>
                  <a:gd name="T14" fmla="*/ 0 w 351"/>
                  <a:gd name="T15" fmla="*/ 0 h 132"/>
                  <a:gd name="T16" fmla="*/ 0 w 351"/>
                  <a:gd name="T17" fmla="*/ 0 h 132"/>
                  <a:gd name="T18" fmla="*/ 0 w 351"/>
                  <a:gd name="T19" fmla="*/ 0 h 132"/>
                  <a:gd name="T20" fmla="*/ 0 w 351"/>
                  <a:gd name="T21" fmla="*/ 0 h 132"/>
                  <a:gd name="T22" fmla="*/ 0 w 351"/>
                  <a:gd name="T23" fmla="*/ 0 h 132"/>
                  <a:gd name="T24" fmla="*/ 0 w 351"/>
                  <a:gd name="T25" fmla="*/ 0 h 132"/>
                  <a:gd name="T26" fmla="*/ 0 w 351"/>
                  <a:gd name="T27" fmla="*/ 0 h 132"/>
                  <a:gd name="T28" fmla="*/ 0 w 351"/>
                  <a:gd name="T29" fmla="*/ 0 h 132"/>
                  <a:gd name="T30" fmla="*/ 0 w 351"/>
                  <a:gd name="T31" fmla="*/ 0 h 132"/>
                  <a:gd name="T32" fmla="*/ 0 w 351"/>
                  <a:gd name="T33" fmla="*/ 0 h 132"/>
                  <a:gd name="T34" fmla="*/ 0 w 351"/>
                  <a:gd name="T35" fmla="*/ 0 h 132"/>
                  <a:gd name="T36" fmla="*/ 0 w 351"/>
                  <a:gd name="T37" fmla="*/ 0 h 132"/>
                  <a:gd name="T38" fmla="*/ 0 w 351"/>
                  <a:gd name="T39" fmla="*/ 0 h 132"/>
                  <a:gd name="T40" fmla="*/ 0 w 351"/>
                  <a:gd name="T41" fmla="*/ 0 h 132"/>
                  <a:gd name="T42" fmla="*/ 0 w 351"/>
                  <a:gd name="T43" fmla="*/ 0 h 132"/>
                  <a:gd name="T44" fmla="*/ 0 w 351"/>
                  <a:gd name="T45" fmla="*/ 0 h 132"/>
                  <a:gd name="T46" fmla="*/ 0 w 351"/>
                  <a:gd name="T47" fmla="*/ 0 h 132"/>
                  <a:gd name="T48" fmla="*/ 0 w 351"/>
                  <a:gd name="T49" fmla="*/ 0 h 132"/>
                  <a:gd name="T50" fmla="*/ 0 w 351"/>
                  <a:gd name="T51" fmla="*/ 0 h 132"/>
                  <a:gd name="T52" fmla="*/ 0 w 351"/>
                  <a:gd name="T53" fmla="*/ 0 h 132"/>
                  <a:gd name="T54" fmla="*/ 0 w 351"/>
                  <a:gd name="T55" fmla="*/ 0 h 132"/>
                  <a:gd name="T56" fmla="*/ 0 w 351"/>
                  <a:gd name="T57" fmla="*/ 0 h 132"/>
                  <a:gd name="T58" fmla="*/ 0 w 351"/>
                  <a:gd name="T59" fmla="*/ 0 h 132"/>
                  <a:gd name="T60" fmla="*/ 0 w 351"/>
                  <a:gd name="T61" fmla="*/ 0 h 132"/>
                  <a:gd name="T62" fmla="*/ 0 w 351"/>
                  <a:gd name="T63" fmla="*/ 0 h 132"/>
                  <a:gd name="T64" fmla="*/ 0 w 351"/>
                  <a:gd name="T65" fmla="*/ 0 h 132"/>
                  <a:gd name="T66" fmla="*/ 0 w 351"/>
                  <a:gd name="T67" fmla="*/ 0 h 132"/>
                  <a:gd name="T68" fmla="*/ 0 w 351"/>
                  <a:gd name="T69" fmla="*/ 0 h 132"/>
                  <a:gd name="T70" fmla="*/ 0 w 351"/>
                  <a:gd name="T71" fmla="*/ 0 h 132"/>
                  <a:gd name="T72" fmla="*/ 0 w 351"/>
                  <a:gd name="T73" fmla="*/ 0 h 13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51" h="132">
                    <a:moveTo>
                      <a:pt x="169" y="129"/>
                    </a:moveTo>
                    <a:lnTo>
                      <a:pt x="197" y="131"/>
                    </a:lnTo>
                    <a:lnTo>
                      <a:pt x="223" y="132"/>
                    </a:lnTo>
                    <a:lnTo>
                      <a:pt x="249" y="131"/>
                    </a:lnTo>
                    <a:lnTo>
                      <a:pt x="272" y="129"/>
                    </a:lnTo>
                    <a:lnTo>
                      <a:pt x="292" y="126"/>
                    </a:lnTo>
                    <a:lnTo>
                      <a:pt x="311" y="121"/>
                    </a:lnTo>
                    <a:lnTo>
                      <a:pt x="326" y="115"/>
                    </a:lnTo>
                    <a:lnTo>
                      <a:pt x="338" y="108"/>
                    </a:lnTo>
                    <a:lnTo>
                      <a:pt x="347" y="97"/>
                    </a:lnTo>
                    <a:lnTo>
                      <a:pt x="351" y="85"/>
                    </a:lnTo>
                    <a:lnTo>
                      <a:pt x="349" y="72"/>
                    </a:lnTo>
                    <a:lnTo>
                      <a:pt x="343" y="60"/>
                    </a:lnTo>
                    <a:lnTo>
                      <a:pt x="334" y="51"/>
                    </a:lnTo>
                    <a:lnTo>
                      <a:pt x="320" y="42"/>
                    </a:lnTo>
                    <a:lnTo>
                      <a:pt x="303" y="32"/>
                    </a:lnTo>
                    <a:lnTo>
                      <a:pt x="283" y="25"/>
                    </a:lnTo>
                    <a:lnTo>
                      <a:pt x="261" y="17"/>
                    </a:lnTo>
                    <a:lnTo>
                      <a:pt x="237" y="11"/>
                    </a:lnTo>
                    <a:lnTo>
                      <a:pt x="211" y="6"/>
                    </a:lnTo>
                    <a:lnTo>
                      <a:pt x="183" y="3"/>
                    </a:lnTo>
                    <a:lnTo>
                      <a:pt x="151" y="0"/>
                    </a:lnTo>
                    <a:lnTo>
                      <a:pt x="119" y="0"/>
                    </a:lnTo>
                    <a:lnTo>
                      <a:pt x="88" y="2"/>
                    </a:lnTo>
                    <a:lnTo>
                      <a:pt x="60" y="6"/>
                    </a:lnTo>
                    <a:lnTo>
                      <a:pt x="37" y="12"/>
                    </a:lnTo>
                    <a:lnTo>
                      <a:pt x="19" y="22"/>
                    </a:lnTo>
                    <a:lnTo>
                      <a:pt x="7" y="34"/>
                    </a:lnTo>
                    <a:lnTo>
                      <a:pt x="0" y="48"/>
                    </a:lnTo>
                    <a:lnTo>
                      <a:pt x="3" y="63"/>
                    </a:lnTo>
                    <a:lnTo>
                      <a:pt x="13" y="77"/>
                    </a:lnTo>
                    <a:lnTo>
                      <a:pt x="28" y="89"/>
                    </a:lnTo>
                    <a:lnTo>
                      <a:pt x="51" y="100"/>
                    </a:lnTo>
                    <a:lnTo>
                      <a:pt x="76" y="111"/>
                    </a:lnTo>
                    <a:lnTo>
                      <a:pt x="105" y="118"/>
                    </a:lnTo>
                    <a:lnTo>
                      <a:pt x="137" y="124"/>
                    </a:lnTo>
                    <a:lnTo>
                      <a:pt x="169" y="1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16" name="Freeform 177"/>
              <p:cNvSpPr>
                <a:spLocks/>
              </p:cNvSpPr>
              <p:nvPr/>
            </p:nvSpPr>
            <p:spPr bwMode="auto">
              <a:xfrm>
                <a:off x="4178" y="2075"/>
                <a:ext cx="25" cy="30"/>
              </a:xfrm>
              <a:custGeom>
                <a:avLst/>
                <a:gdLst>
                  <a:gd name="T0" fmla="*/ 0 w 117"/>
                  <a:gd name="T1" fmla="*/ 0 h 149"/>
                  <a:gd name="T2" fmla="*/ 0 w 117"/>
                  <a:gd name="T3" fmla="*/ 0 h 149"/>
                  <a:gd name="T4" fmla="*/ 0 w 117"/>
                  <a:gd name="T5" fmla="*/ 0 h 149"/>
                  <a:gd name="T6" fmla="*/ 0 w 117"/>
                  <a:gd name="T7" fmla="*/ 0 h 149"/>
                  <a:gd name="T8" fmla="*/ 0 w 117"/>
                  <a:gd name="T9" fmla="*/ 0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149">
                    <a:moveTo>
                      <a:pt x="103" y="0"/>
                    </a:moveTo>
                    <a:lnTo>
                      <a:pt x="0" y="0"/>
                    </a:lnTo>
                    <a:lnTo>
                      <a:pt x="32" y="135"/>
                    </a:lnTo>
                    <a:lnTo>
                      <a:pt x="117" y="149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17" name="Freeform 178"/>
              <p:cNvSpPr>
                <a:spLocks/>
              </p:cNvSpPr>
              <p:nvPr/>
            </p:nvSpPr>
            <p:spPr bwMode="auto">
              <a:xfrm>
                <a:off x="4183" y="2078"/>
                <a:ext cx="16" cy="23"/>
              </a:xfrm>
              <a:custGeom>
                <a:avLst/>
                <a:gdLst>
                  <a:gd name="T0" fmla="*/ 0 w 80"/>
                  <a:gd name="T1" fmla="*/ 0 h 112"/>
                  <a:gd name="T2" fmla="*/ 0 w 80"/>
                  <a:gd name="T3" fmla="*/ 0 h 112"/>
                  <a:gd name="T4" fmla="*/ 0 w 80"/>
                  <a:gd name="T5" fmla="*/ 0 h 112"/>
                  <a:gd name="T6" fmla="*/ 0 w 80"/>
                  <a:gd name="T7" fmla="*/ 0 h 112"/>
                  <a:gd name="T8" fmla="*/ 0 w 80"/>
                  <a:gd name="T9" fmla="*/ 0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0" h="112">
                    <a:moveTo>
                      <a:pt x="0" y="0"/>
                    </a:moveTo>
                    <a:lnTo>
                      <a:pt x="68" y="0"/>
                    </a:lnTo>
                    <a:lnTo>
                      <a:pt x="80" y="112"/>
                    </a:lnTo>
                    <a:lnTo>
                      <a:pt x="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18" name="Freeform 179"/>
              <p:cNvSpPr>
                <a:spLocks/>
              </p:cNvSpPr>
              <p:nvPr/>
            </p:nvSpPr>
            <p:spPr bwMode="auto">
              <a:xfrm>
                <a:off x="4232" y="2103"/>
                <a:ext cx="3" cy="16"/>
              </a:xfrm>
              <a:custGeom>
                <a:avLst/>
                <a:gdLst>
                  <a:gd name="T0" fmla="*/ 0 w 15"/>
                  <a:gd name="T1" fmla="*/ 0 h 82"/>
                  <a:gd name="T2" fmla="*/ 0 w 15"/>
                  <a:gd name="T3" fmla="*/ 0 h 82"/>
                  <a:gd name="T4" fmla="*/ 0 w 15"/>
                  <a:gd name="T5" fmla="*/ 0 h 82"/>
                  <a:gd name="T6" fmla="*/ 0 w 15"/>
                  <a:gd name="T7" fmla="*/ 0 h 82"/>
                  <a:gd name="T8" fmla="*/ 0 w 15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82">
                    <a:moveTo>
                      <a:pt x="0" y="2"/>
                    </a:moveTo>
                    <a:lnTo>
                      <a:pt x="6" y="82"/>
                    </a:lnTo>
                    <a:lnTo>
                      <a:pt x="15" y="80"/>
                    </a:lnTo>
                    <a:lnTo>
                      <a:pt x="1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319" name="Freeform 180"/>
              <p:cNvSpPr>
                <a:spLocks/>
              </p:cNvSpPr>
              <p:nvPr/>
            </p:nvSpPr>
            <p:spPr bwMode="auto">
              <a:xfrm>
                <a:off x="4248" y="2107"/>
                <a:ext cx="4" cy="16"/>
              </a:xfrm>
              <a:custGeom>
                <a:avLst/>
                <a:gdLst>
                  <a:gd name="T0" fmla="*/ 0 w 15"/>
                  <a:gd name="T1" fmla="*/ 0 h 81"/>
                  <a:gd name="T2" fmla="*/ 0 w 15"/>
                  <a:gd name="T3" fmla="*/ 0 h 81"/>
                  <a:gd name="T4" fmla="*/ 0 w 15"/>
                  <a:gd name="T5" fmla="*/ 0 h 81"/>
                  <a:gd name="T6" fmla="*/ 0 w 15"/>
                  <a:gd name="T7" fmla="*/ 0 h 81"/>
                  <a:gd name="T8" fmla="*/ 0 w 15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81">
                    <a:moveTo>
                      <a:pt x="11" y="0"/>
                    </a:moveTo>
                    <a:lnTo>
                      <a:pt x="0" y="0"/>
                    </a:lnTo>
                    <a:lnTo>
                      <a:pt x="5" y="81"/>
                    </a:lnTo>
                    <a:lnTo>
                      <a:pt x="15" y="8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pic>
          <p:nvPicPr>
            <p:cNvPr id="53286" name="Picture 181" descr="chevron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4" y="2067"/>
              <a:ext cx="142" cy="147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257" name="AutoShape 182"/>
          <p:cNvSpPr>
            <a:spLocks noChangeArrowheads="1"/>
          </p:cNvSpPr>
          <p:nvPr/>
        </p:nvSpPr>
        <p:spPr bwMode="auto">
          <a:xfrm>
            <a:off x="3165476" y="2122561"/>
            <a:ext cx="2847975" cy="260350"/>
          </a:xfrm>
          <a:prstGeom prst="roundRect">
            <a:avLst>
              <a:gd name="adj" fmla="val 16667"/>
            </a:avLst>
          </a:prstGeom>
          <a:solidFill>
            <a:srgbClr val="E8D1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4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0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16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rgbClr val="A50021"/>
                </a:solidFill>
                <a:latin typeface="Calibri" panose="020F0502020204030204" pitchFamily="34" charset="0"/>
              </a:rPr>
              <a:t>Commerce &amp; Call-Center</a:t>
            </a:r>
            <a:endParaRPr lang="fr-FR" altLang="fr-FR" sz="1200" i="1">
              <a:solidFill>
                <a:srgbClr val="A50021"/>
              </a:solidFill>
              <a:latin typeface="Calibri" panose="020F0502020204030204" pitchFamily="34" charset="0"/>
            </a:endParaRPr>
          </a:p>
        </p:txBody>
      </p:sp>
      <p:sp>
        <p:nvSpPr>
          <p:cNvPr id="53258" name="AutoShape 183"/>
          <p:cNvSpPr>
            <a:spLocks noChangeArrowheads="1"/>
          </p:cNvSpPr>
          <p:nvPr/>
        </p:nvSpPr>
        <p:spPr bwMode="auto">
          <a:xfrm>
            <a:off x="6111875" y="2122562"/>
            <a:ext cx="1397000" cy="274637"/>
          </a:xfrm>
          <a:prstGeom prst="roundRect">
            <a:avLst>
              <a:gd name="adj" fmla="val 16667"/>
            </a:avLst>
          </a:prstGeom>
          <a:solidFill>
            <a:srgbClr val="E8D1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4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0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16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rgbClr val="A50021"/>
                </a:solidFill>
                <a:latin typeface="Calibri" panose="020F0502020204030204" pitchFamily="34" charset="0"/>
              </a:rPr>
              <a:t>Exploitation </a:t>
            </a:r>
            <a:endParaRPr lang="fr-FR" altLang="fr-FR" sz="1200" i="1">
              <a:solidFill>
                <a:srgbClr val="A50021"/>
              </a:solidFill>
              <a:latin typeface="Calibri" panose="020F0502020204030204" pitchFamily="34" charset="0"/>
            </a:endParaRPr>
          </a:p>
        </p:txBody>
      </p:sp>
      <p:sp>
        <p:nvSpPr>
          <p:cNvPr id="53259" name="AutoShape 184"/>
          <p:cNvSpPr>
            <a:spLocks noChangeArrowheads="1"/>
          </p:cNvSpPr>
          <p:nvPr/>
        </p:nvSpPr>
        <p:spPr bwMode="auto">
          <a:xfrm>
            <a:off x="6111875" y="3257623"/>
            <a:ext cx="1397000" cy="274638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4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0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16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libri" panose="020F0502020204030204" pitchFamily="34" charset="0"/>
              </a:rPr>
              <a:t>Préparation </a:t>
            </a:r>
            <a:endParaRPr lang="fr-FR" altLang="fr-FR" sz="1200" i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3260" name="AutoShape 185"/>
          <p:cNvSpPr>
            <a:spLocks noChangeArrowheads="1"/>
          </p:cNvSpPr>
          <p:nvPr/>
        </p:nvSpPr>
        <p:spPr bwMode="auto">
          <a:xfrm>
            <a:off x="4613708" y="3249034"/>
            <a:ext cx="1397000" cy="274638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4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0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16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libri" panose="020F0502020204030204" pitchFamily="34" charset="0"/>
              </a:rPr>
              <a:t>Traitement </a:t>
            </a:r>
            <a:endParaRPr lang="fr-FR" altLang="fr-FR" sz="1200" i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3261" name="AutoShape 186"/>
          <p:cNvSpPr>
            <a:spLocks noChangeArrowheads="1"/>
          </p:cNvSpPr>
          <p:nvPr/>
        </p:nvSpPr>
        <p:spPr bwMode="auto">
          <a:xfrm>
            <a:off x="3149600" y="3256037"/>
            <a:ext cx="1397000" cy="274637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4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0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16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libri" panose="020F0502020204030204" pitchFamily="34" charset="0"/>
              </a:rPr>
              <a:t>Prise de commande </a:t>
            </a:r>
            <a:endParaRPr lang="fr-FR" altLang="fr-FR" sz="1200" i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3262" name="Picture 187" descr="Telepho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2713111"/>
            <a:ext cx="4556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3" name="Picture 188" descr="man User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2560711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4" name="Picture 189" descr="kfax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9" y="2767087"/>
            <a:ext cx="4016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5" name="AutoShape 190"/>
          <p:cNvSpPr>
            <a:spLocks noChangeArrowheads="1"/>
          </p:cNvSpPr>
          <p:nvPr/>
        </p:nvSpPr>
        <p:spPr bwMode="auto">
          <a:xfrm>
            <a:off x="7591425" y="2122562"/>
            <a:ext cx="1397000" cy="274637"/>
          </a:xfrm>
          <a:prstGeom prst="roundRect">
            <a:avLst>
              <a:gd name="adj" fmla="val 16667"/>
            </a:avLst>
          </a:prstGeom>
          <a:solidFill>
            <a:srgbClr val="E8D1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4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0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16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rgbClr val="A50021"/>
                </a:solidFill>
                <a:latin typeface="Calibri" panose="020F0502020204030204" pitchFamily="34" charset="0"/>
              </a:rPr>
              <a:t>Transport </a:t>
            </a:r>
            <a:endParaRPr lang="fr-FR" altLang="fr-FR" sz="1200" i="1">
              <a:solidFill>
                <a:srgbClr val="A50021"/>
              </a:solidFill>
              <a:latin typeface="Calibri" panose="020F0502020204030204" pitchFamily="34" charset="0"/>
            </a:endParaRPr>
          </a:p>
        </p:txBody>
      </p:sp>
      <p:pic>
        <p:nvPicPr>
          <p:cNvPr id="53266" name="Picture 191" descr="fork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4" y="2582937"/>
            <a:ext cx="623887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7" name="Picture 192" descr="truck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539" y="2454348"/>
            <a:ext cx="827087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8" name="AutoShape 193"/>
          <p:cNvSpPr>
            <a:spLocks noChangeArrowheads="1"/>
          </p:cNvSpPr>
          <p:nvPr/>
        </p:nvSpPr>
        <p:spPr bwMode="auto">
          <a:xfrm>
            <a:off x="7577138" y="3259212"/>
            <a:ext cx="1397000" cy="274637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4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0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16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libri" panose="020F0502020204030204" pitchFamily="34" charset="0"/>
              </a:rPr>
              <a:t>Acheminement </a:t>
            </a:r>
            <a:endParaRPr lang="fr-FR" altLang="fr-FR" sz="1200" i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3269" name="AutoShape 194"/>
          <p:cNvSpPr>
            <a:spLocks noChangeArrowheads="1"/>
          </p:cNvSpPr>
          <p:nvPr/>
        </p:nvSpPr>
        <p:spPr bwMode="auto">
          <a:xfrm>
            <a:off x="3149600" y="4273839"/>
            <a:ext cx="1397000" cy="274638"/>
          </a:xfrm>
          <a:prstGeom prst="roundRect">
            <a:avLst>
              <a:gd name="adj" fmla="val 16667"/>
            </a:avLst>
          </a:prstGeom>
          <a:solidFill>
            <a:srgbClr val="E8D1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4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0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16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i="1" dirty="0">
                <a:solidFill>
                  <a:srgbClr val="A50021"/>
                </a:solidFill>
                <a:latin typeface="Calibri" panose="020F0502020204030204" pitchFamily="34" charset="0"/>
              </a:rPr>
              <a:t>Service Box</a:t>
            </a:r>
          </a:p>
        </p:txBody>
      </p:sp>
      <p:sp>
        <p:nvSpPr>
          <p:cNvPr id="53271" name="AutoShape 196"/>
          <p:cNvSpPr>
            <a:spLocks noChangeArrowheads="1"/>
          </p:cNvSpPr>
          <p:nvPr/>
        </p:nvSpPr>
        <p:spPr bwMode="auto">
          <a:xfrm>
            <a:off x="4630738" y="4091061"/>
            <a:ext cx="1397000" cy="622300"/>
          </a:xfrm>
          <a:prstGeom prst="roundRect">
            <a:avLst>
              <a:gd name="adj" fmla="val 16667"/>
            </a:avLst>
          </a:prstGeom>
          <a:solidFill>
            <a:srgbClr val="E8D1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4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0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16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i="1">
                <a:solidFill>
                  <a:srgbClr val="A50021"/>
                </a:solidFill>
                <a:latin typeface="Calibri" panose="020F0502020204030204" pitchFamily="34" charset="0"/>
              </a:rPr>
              <a:t>DMS ICAR</a:t>
            </a:r>
          </a:p>
        </p:txBody>
      </p:sp>
      <p:sp>
        <p:nvSpPr>
          <p:cNvPr id="53272" name="AutoShape 197"/>
          <p:cNvSpPr>
            <a:spLocks noChangeArrowheads="1"/>
          </p:cNvSpPr>
          <p:nvPr/>
        </p:nvSpPr>
        <p:spPr bwMode="auto">
          <a:xfrm>
            <a:off x="6111875" y="4089473"/>
            <a:ext cx="1397000" cy="622300"/>
          </a:xfrm>
          <a:prstGeom prst="roundRect">
            <a:avLst>
              <a:gd name="adj" fmla="val 16667"/>
            </a:avLst>
          </a:prstGeom>
          <a:solidFill>
            <a:srgbClr val="E8D1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4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0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16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i="1">
                <a:solidFill>
                  <a:srgbClr val="A50021"/>
                </a:solidFill>
                <a:latin typeface="Calibri" panose="020F0502020204030204" pitchFamily="34" charset="0"/>
              </a:rPr>
              <a:t>WMS GEODE</a:t>
            </a:r>
          </a:p>
        </p:txBody>
      </p:sp>
      <p:sp>
        <p:nvSpPr>
          <p:cNvPr id="53273" name="AutoShape 198"/>
          <p:cNvSpPr>
            <a:spLocks noChangeArrowheads="1"/>
          </p:cNvSpPr>
          <p:nvPr/>
        </p:nvSpPr>
        <p:spPr bwMode="auto">
          <a:xfrm>
            <a:off x="7578725" y="4089473"/>
            <a:ext cx="1397000" cy="622300"/>
          </a:xfrm>
          <a:prstGeom prst="roundRect">
            <a:avLst>
              <a:gd name="adj" fmla="val 16667"/>
            </a:avLst>
          </a:prstGeom>
          <a:solidFill>
            <a:srgbClr val="E8D1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4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0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16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i="1">
                <a:solidFill>
                  <a:srgbClr val="A50021"/>
                </a:solidFill>
                <a:latin typeface="Calibri" panose="020F0502020204030204" pitchFamily="34" charset="0"/>
              </a:rPr>
              <a:t>Système d’information </a:t>
            </a:r>
            <a:br>
              <a:rPr lang="fr-FR" altLang="fr-FR" sz="1200" i="1">
                <a:solidFill>
                  <a:srgbClr val="A50021"/>
                </a:solidFill>
                <a:latin typeface="Calibri" panose="020F0502020204030204" pitchFamily="34" charset="0"/>
              </a:rPr>
            </a:br>
            <a:r>
              <a:rPr lang="fr-FR" altLang="fr-FR" sz="1200" i="1">
                <a:solidFill>
                  <a:srgbClr val="A50021"/>
                </a:solidFill>
                <a:latin typeface="Calibri" panose="020F0502020204030204" pitchFamily="34" charset="0"/>
              </a:rPr>
              <a:t>transporteur</a:t>
            </a:r>
          </a:p>
        </p:txBody>
      </p:sp>
      <p:pic>
        <p:nvPicPr>
          <p:cNvPr id="53274" name="Picture 199" descr="tsclient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2579761"/>
            <a:ext cx="622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5" name="Picture 2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2673424"/>
            <a:ext cx="407988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76" name="Picture 20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3605286"/>
            <a:ext cx="484188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7" name="Picture 202" descr="http://pnlinformatique.com/logicielgestion_fichiers/geode_gx.gif"/>
          <p:cNvPicPr>
            <a:picLocks noChangeAspect="1" noChangeArrowheads="1"/>
          </p:cNvPicPr>
          <p:nvPr/>
        </p:nvPicPr>
        <p:blipFill>
          <a:blip r:embed="rId15" r:link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644974"/>
            <a:ext cx="1397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8" name="Picture 203" descr="tsclient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2578173"/>
            <a:ext cx="622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9" name="Picture 204" descr="Peugeot_New_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1" y="2665486"/>
            <a:ext cx="430213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80" name="AutoShape 205"/>
          <p:cNvSpPr>
            <a:spLocks noChangeArrowheads="1"/>
          </p:cNvSpPr>
          <p:nvPr/>
        </p:nvSpPr>
        <p:spPr bwMode="auto">
          <a:xfrm>
            <a:off x="3157538" y="5246761"/>
            <a:ext cx="5816600" cy="1016000"/>
          </a:xfrm>
          <a:prstGeom prst="roundRect">
            <a:avLst>
              <a:gd name="adj" fmla="val 16667"/>
            </a:avLst>
          </a:prstGeom>
          <a:solidFill>
            <a:srgbClr val="E8D1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4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0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16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 i="1" dirty="0">
                <a:solidFill>
                  <a:srgbClr val="A50021"/>
                </a:solidFill>
                <a:latin typeface="Calibri" panose="020F0502020204030204" pitchFamily="34" charset="0"/>
              </a:rPr>
              <a:t>Une organisation, des process, des outils informatiques :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 i="1" dirty="0">
                <a:solidFill>
                  <a:srgbClr val="A50021"/>
                </a:solidFill>
                <a:latin typeface="Calibri" panose="020F0502020204030204" pitchFamily="34" charset="0"/>
              </a:rPr>
              <a:t>Liés les uns aux autres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 i="1" dirty="0">
                <a:solidFill>
                  <a:srgbClr val="A50021"/>
                </a:solidFill>
                <a:latin typeface="Calibri" panose="020F0502020204030204" pitchFamily="34" charset="0"/>
              </a:rPr>
              <a:t>Dimensionnés en fonction du volume d’activité à servir</a:t>
            </a:r>
          </a:p>
        </p:txBody>
      </p:sp>
      <p:sp>
        <p:nvSpPr>
          <p:cNvPr id="53281" name="Oval 4"/>
          <p:cNvSpPr>
            <a:spLocks noChangeArrowheads="1"/>
          </p:cNvSpPr>
          <p:nvPr/>
        </p:nvSpPr>
        <p:spPr bwMode="auto">
          <a:xfrm rot="19905310">
            <a:off x="4244975" y="4149798"/>
            <a:ext cx="681038" cy="655638"/>
          </a:xfrm>
          <a:prstGeom prst="ellipse">
            <a:avLst/>
          </a:prstGeom>
          <a:noFill/>
          <a:ln w="9525" algn="ctr">
            <a:solidFill>
              <a:srgbClr val="CC0000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rgbClr val="CC0000"/>
            </a:extrusionClr>
            <a:contourClr>
              <a:srgbClr val="CC0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4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20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B0998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  <a:defRPr sz="1600">
                <a:solidFill>
                  <a:srgbClr val="11111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000" b="1" dirty="0">
                <a:solidFill>
                  <a:srgbClr val="CC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TAC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 dirty="0">
                <a:solidFill>
                  <a:srgbClr val="CC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24h/24</a:t>
            </a:r>
          </a:p>
        </p:txBody>
      </p:sp>
      <p:pic>
        <p:nvPicPr>
          <p:cNvPr id="53282" name="Picture 2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9" y="2649612"/>
            <a:ext cx="407987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83" name="Picture 204" descr="Peugeot_New_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1" y="2665486"/>
            <a:ext cx="430213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" name="Espace réservé du contenu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57" y="214008"/>
            <a:ext cx="1738799" cy="49443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C94CFD1-04AA-46A4-B7F2-2CC04844BA2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58531" y="4877869"/>
            <a:ext cx="755970" cy="5187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075B9B-35B8-41F3-9130-66AB6E16E12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89408" y="3503534"/>
            <a:ext cx="225403" cy="21375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98ED19-EC06-4C9E-BEA4-BEF70D4B0C3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86515" y="1935254"/>
            <a:ext cx="266385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930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53244" y="214008"/>
            <a:ext cx="11343684" cy="125363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FR" altLang="fr-FR" sz="3200" b="1" dirty="0">
                <a:latin typeface="Arial Black" panose="020B0A04020102020204" pitchFamily="34" charset="0"/>
              </a:rPr>
              <a:t>L’EQUIPE  ACA </a:t>
            </a:r>
          </a:p>
        </p:txBody>
      </p:sp>
      <p:sp>
        <p:nvSpPr>
          <p:cNvPr id="68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8640" y="1094209"/>
            <a:ext cx="11160116" cy="344871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endParaRPr lang="fr-FR" altLang="fr-FR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fr-FR" altLang="fr-FR" sz="1900" b="1" dirty="0">
                <a:latin typeface="Arial Black" panose="020B0A04020102020204" pitchFamily="34" charset="0"/>
              </a:rPr>
              <a:t>Exploitation et Logistique   33 personnes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fr-FR" altLang="fr-FR" sz="1900" b="1" dirty="0">
              <a:latin typeface="Arial Black" panose="020B0A0402010202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fr-FR" altLang="fr-FR" sz="1900" b="1" dirty="0">
                <a:latin typeface="Arial Black" panose="020B0A04020102020204" pitchFamily="34" charset="0"/>
              </a:rPr>
              <a:t>Centre de gestion des appels téléphoniques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fr-FR" altLang="fr-FR" sz="1900" b="1" dirty="0">
                <a:latin typeface="Arial Black" panose="020B0A04020102020204" pitchFamily="34" charset="0"/>
              </a:rPr>
              <a:t>- 12 conseillers téléphoniques / 3 ADV / 1 Superviseur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fr-FR" altLang="fr-FR" sz="1900" b="1" dirty="0">
              <a:latin typeface="Arial Black" panose="020B0A0402010202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fr-FR" altLang="fr-FR" sz="1900" b="1" dirty="0">
                <a:latin typeface="Arial Black" panose="020B0A04020102020204" pitchFamily="34" charset="0"/>
              </a:rPr>
              <a:t>Commerce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fr-FR" altLang="fr-FR" sz="1900" b="1" dirty="0">
                <a:latin typeface="Arial Black" panose="020B0A04020102020204" pitchFamily="34" charset="0"/>
              </a:rPr>
              <a:t>- </a:t>
            </a:r>
            <a:r>
              <a:rPr lang="fr-FR" altLang="fr-FR" sz="1700" b="1" dirty="0">
                <a:latin typeface="Arial Black" panose="020B0A04020102020204" pitchFamily="34" charset="0"/>
              </a:rPr>
              <a:t>15 Vendeurs /3 chefs de secteur /1 Coordinateur /1 Responsable</a:t>
            </a:r>
          </a:p>
        </p:txBody>
      </p:sp>
      <p:pic>
        <p:nvPicPr>
          <p:cNvPr id="58373" name="Picture 4" descr="man Us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260" y="2711114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 descr="man Us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260" y="1625400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 descr="box brown pack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103" y="2054005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 descr="man administrator bl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35" y="4208700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9" descr="Telepho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372" y="2997570"/>
            <a:ext cx="455613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10" descr="Notep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916" y="4503457"/>
            <a:ext cx="4349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Espace réservé du contenu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57" y="214008"/>
            <a:ext cx="1738799" cy="49443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8B6FAFE-EB2E-473B-A925-1AD74F076EA7}"/>
              </a:ext>
            </a:extLst>
          </p:cNvPr>
          <p:cNvSpPr txBox="1"/>
          <p:nvPr/>
        </p:nvSpPr>
        <p:spPr>
          <a:xfrm>
            <a:off x="478640" y="4720944"/>
            <a:ext cx="61595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 Black" panose="020B0A04020102020204" pitchFamily="34" charset="0"/>
              </a:rPr>
              <a:t>Gestion-Comptabilité / Direction    5 personnes </a:t>
            </a:r>
          </a:p>
          <a:p>
            <a:endParaRPr lang="fr-FR" b="1" dirty="0">
              <a:latin typeface="Arial Black" panose="020B0A040201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7982870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395</Words>
  <Application>Microsoft Office PowerPoint</Application>
  <PresentationFormat>Grand écran</PresentationFormat>
  <Paragraphs>109</Paragraphs>
  <Slides>11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Arial Narrow</vt:lpstr>
      <vt:lpstr>Calibri</vt:lpstr>
      <vt:lpstr>Calibri Light</vt:lpstr>
      <vt:lpstr>Wingdings</vt:lpstr>
      <vt:lpstr>Thème Office</vt:lpstr>
      <vt:lpstr>Présentation PowerPoint</vt:lpstr>
      <vt:lpstr>DISTRIGO  distributeur pièces de rechange des marques  du Groupe Stellantis,</vt:lpstr>
      <vt:lpstr>DISTIGRO  distributeur pièces de rechange multimarques du Groupe Stellantis,</vt:lpstr>
      <vt:lpstr>DISTIGRO  distributeur pneumatiques multimarques du Groupe Stellantis,</vt:lpstr>
      <vt:lpstr>Présentation PowerPoint</vt:lpstr>
      <vt:lpstr>ACA  Lezoux   Plateforme de distribution Pièces de rechange automobiles multimarques                   2022 </vt:lpstr>
      <vt:lpstr>Présentation PowerPoint</vt:lpstr>
      <vt:lpstr>Organisation ACA Lezoux  Ouverture : 24h/24 du lundi au vendredi   Passage des commandes  : 24h/24  7jours/7 Traitement des commandes jusqu’à 23h</vt:lpstr>
      <vt:lpstr>L’EQUIPE  ACA </vt:lpstr>
      <vt:lpstr>Livraisons pièces de Rechange</vt:lpstr>
      <vt:lpstr>Présentation PowerPoint</vt:lpstr>
    </vt:vector>
  </TitlesOfParts>
  <Company>PEUGEOT CITROEN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BERNARD CHAMBRETTE - P882915</dc:creator>
  <cp:lastModifiedBy>Bernard, CHAMBRETTE</cp:lastModifiedBy>
  <cp:revision>155</cp:revision>
  <cp:lastPrinted>2020-10-06T13:48:45Z</cp:lastPrinted>
  <dcterms:created xsi:type="dcterms:W3CDTF">2017-09-30T07:32:27Z</dcterms:created>
  <dcterms:modified xsi:type="dcterms:W3CDTF">2023-11-21T15:25:49Z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