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DE738797-0747-4FE8-9D85-A2AE39534D30}" type="slidenum"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190800" y="129240"/>
            <a:ext cx="9753120" cy="7314840"/>
          </a:xfrm>
          <a:prstGeom prst="rect">
            <a:avLst/>
          </a:prstGeom>
          <a:ln>
            <a:noFill/>
          </a:ln>
        </p:spPr>
      </p:pic>
      <p:pic>
        <p:nvPicPr>
          <p:cNvPr id="40" name="" descr=""/>
          <p:cNvPicPr/>
          <p:nvPr/>
        </p:nvPicPr>
        <p:blipFill>
          <a:blip r:embed="rId2"/>
          <a:stretch/>
        </p:blipFill>
        <p:spPr>
          <a:xfrm>
            <a:off x="7848000" y="2025000"/>
            <a:ext cx="1990440" cy="2295000"/>
          </a:xfrm>
          <a:prstGeom prst="rect">
            <a:avLst/>
          </a:prstGeom>
          <a:ln w="76320">
            <a:solidFill>
              <a:srgbClr val="3465a4"/>
            </a:solidFill>
            <a:round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190800" y="152280"/>
            <a:ext cx="9753120" cy="7314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648000" y="242640"/>
            <a:ext cx="8223840" cy="7317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190800" y="129240"/>
            <a:ext cx="9753120" cy="7314840"/>
          </a:xfrm>
          <a:prstGeom prst="rect">
            <a:avLst/>
          </a:prstGeom>
          <a:ln>
            <a:noFill/>
          </a:ln>
        </p:spPr>
      </p:pic>
      <p:pic>
        <p:nvPicPr>
          <p:cNvPr id="43" name="" descr=""/>
          <p:cNvPicPr/>
          <p:nvPr/>
        </p:nvPicPr>
        <p:blipFill>
          <a:blip r:embed="rId2"/>
          <a:stretch/>
        </p:blipFill>
        <p:spPr>
          <a:xfrm>
            <a:off x="288000" y="241560"/>
            <a:ext cx="3816000" cy="2670120"/>
          </a:xfrm>
          <a:prstGeom prst="rect">
            <a:avLst/>
          </a:prstGeom>
          <a:ln w="38160">
            <a:solidFill>
              <a:srgbClr val="000000"/>
            </a:solidFill>
            <a:round/>
          </a:ln>
          <a:effectLst>
            <a:outerShdw dist="101823" dir="2700000">
              <a:srgbClr val="808080"/>
            </a:outerShdw>
          </a:effectLst>
        </p:spPr>
      </p:pic>
      <p:sp>
        <p:nvSpPr>
          <p:cNvPr id="44" name="TextShape 1"/>
          <p:cNvSpPr txBox="1"/>
          <p:nvPr/>
        </p:nvSpPr>
        <p:spPr>
          <a:xfrm>
            <a:off x="4464000" y="288000"/>
            <a:ext cx="5328000" cy="430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0000" rIns="90000" tIns="45000" bIns="45000"/>
          <a:p>
            <a:pPr algn="ctr"/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Choix de Présentation sous PREZI</a:t>
            </a:r>
            <a:endParaRPr b="1"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32000" y="361800"/>
            <a:ext cx="5328000" cy="430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0000" rIns="90000" tIns="45000" bIns="45000"/>
          <a:p>
            <a:pPr algn="ctr"/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Mon plan de présentation</a:t>
            </a:r>
            <a:endParaRPr b="1"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936000" y="1296000"/>
            <a:ext cx="8136000" cy="4331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Première partie /INTRODUCTION au stage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ic Sans MS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La présentation de L’entreprise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ic Sans MS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Comment s’est passé mon stage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ic Sans MS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Découverte d’un métier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ic Sans MS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Mon bilan de stage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ic Sans MS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Remerciements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ic Sans MS"/>
            </a:endParaRPr>
          </a:p>
        </p:txBody>
      </p:sp>
      <p:sp>
        <p:nvSpPr>
          <p:cNvPr id="47" name="TextShape 3"/>
          <p:cNvSpPr txBox="1"/>
          <p:nvPr/>
        </p:nvSpPr>
        <p:spPr>
          <a:xfrm>
            <a:off x="576000" y="6048000"/>
            <a:ext cx="9144000" cy="867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Avec possibilité de rajouter en ANNEXES </a:t>
            </a:r>
            <a:r>
              <a:rPr b="0" lang="fr-F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
</a:t>
            </a:r>
            <a:r>
              <a:rPr b="0" lang="fr-F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         toutes autres documentations que vous jugerez utiles...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ic Sans MS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190800" y="152280"/>
            <a:ext cx="9753120" cy="7314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190800" y="152280"/>
            <a:ext cx="9753120" cy="7314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190800" y="152280"/>
            <a:ext cx="9753120" cy="7314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190800" y="152280"/>
            <a:ext cx="9753120" cy="7314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190800" y="152280"/>
            <a:ext cx="9753120" cy="7314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LibreOffice/5.1.6.2$Windows_x86 LibreOffice_project/07ac168c60a517dba0f0d7bc7540f5afa45f0909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2016-11-25T04:36:02Z</dcterms:created>
  <dc:creator>Bernard MENIER</dc:creator>
  <dc:description/>
  <dc:language>fr-FR</dc:language>
  <cp:lastModifiedBy>Bernard MENIER</cp:lastModifiedBy>
  <dcterms:modified xsi:type="dcterms:W3CDTF">2016-11-25T04:59:19Z</dcterms:modified>
  <cp:revision>2</cp:revision>
  <dc:subject/>
  <dc:title/>
</cp:coreProperties>
</file>